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  <Override PartName="/ppt/notesSlides/notesSlide1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.tif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8" name="Shape 12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6" name="Shape 19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 100TB of RAM total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3858" y="9123976"/>
            <a:ext cx="4273355" cy="556403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119"/>
          <p:cNvSpPr/>
          <p:nvPr>
            <p:ph type="title"/>
          </p:nvPr>
        </p:nvSpPr>
        <p:spPr>
          <a:xfrm>
            <a:off x="975359" y="3029937"/>
            <a:ext cx="11054082" cy="2090703"/>
          </a:xfrm>
          <a:prstGeom prst="rect">
            <a:avLst/>
          </a:prstGeom>
        </p:spPr>
        <p:txBody>
          <a:bodyPr lIns="65023" tIns="65023" rIns="65023" bIns="65023"/>
          <a:lstStyle>
            <a:lvl1pPr defTabSz="650240">
              <a:defRPr sz="6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0" name="Shape 120"/>
          <p:cNvSpPr/>
          <p:nvPr>
            <p:ph type="body" sz="quarter" idx="1"/>
          </p:nvPr>
        </p:nvSpPr>
        <p:spPr>
          <a:xfrm>
            <a:off x="1950719" y="5527040"/>
            <a:ext cx="9103361" cy="2492587"/>
          </a:xfrm>
          <a:prstGeom prst="rect">
            <a:avLst/>
          </a:prstGeom>
        </p:spPr>
        <p:txBody>
          <a:bodyPr lIns="65023" tIns="65023" rIns="65023" bIns="65023" anchor="t"/>
          <a:lstStyle>
            <a:lvl1pPr marL="0" indent="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hape 121"/>
          <p:cNvSpPr/>
          <p:nvPr>
            <p:ph type="sldNum" sz="quarter" idx="2"/>
          </p:nvPr>
        </p:nvSpPr>
        <p:spPr>
          <a:xfrm>
            <a:off x="11985791" y="9232739"/>
            <a:ext cx="368769" cy="352001"/>
          </a:xfrm>
          <a:prstGeom prst="rect">
            <a:avLst/>
          </a:prstGeom>
        </p:spPr>
        <p:txBody>
          <a:bodyPr lIns="65023" tIns="65023" rIns="65023" bIns="65023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eg"/><Relationship Id="rId3" Type="http://schemas.openxmlformats.org/officeDocument/2006/relationships/image" Target="../media/image3.png"/><Relationship Id="rId4" Type="http://schemas.openxmlformats.org/officeDocument/2006/relationships/hyperlink" Target="https://github.com/nuitrcs/intro_quest_workshop" TargetMode="Externa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kb.northwestern.edu/quest-software" TargetMode="Externa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quest.it" TargetMode="Externa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quest.northwestern.edu" TargetMode="Externa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hyperlink" Target="mailto:quest-help@northwestern.edu" TargetMode="Externa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s://kb.northwestern.edu/page.php?id=70719" TargetMode="External"/><Relationship Id="rId3" Type="http://schemas.openxmlformats.org/officeDocument/2006/relationships/hyperlink" Target="https://kb.northwestern.edu/page.php?id=69247" TargetMode="Externa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eg"/><Relationship Id="rId3" Type="http://schemas.openxmlformats.org/officeDocument/2006/relationships/hyperlink" Target="mailto:quest-help@northwestern.edu" TargetMode="External"/><Relationship Id="rId4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hyperlink" Target="mailto:quest-help@northwestern.edu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hyperlink" Target="mailto:quest-help@northwestern.edu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Relationship Id="rId3" Type="http://schemas.openxmlformats.org/officeDocument/2006/relationships/image" Target="../media/image2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Relationship Id="rId3" Type="http://schemas.openxmlformats.org/officeDocument/2006/relationships/hyperlink" Target="mailto:netID@quest.northwestern.edu?subject=" TargetMode="Externa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/>
          <p:nvPr>
            <p:ph type="title"/>
          </p:nvPr>
        </p:nvSpPr>
        <p:spPr>
          <a:xfrm>
            <a:off x="980439" y="569624"/>
            <a:ext cx="11979825" cy="2664928"/>
          </a:xfrm>
          <a:prstGeom prst="rect">
            <a:avLst/>
          </a:prstGeom>
        </p:spPr>
        <p:txBody>
          <a:bodyPr/>
          <a:lstStyle/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Computational Skills for Researchers</a:t>
            </a:r>
          </a:p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Intro to Quest</a:t>
            </a:r>
          </a:p>
        </p:txBody>
      </p:sp>
      <p:sp>
        <p:nvSpPr>
          <p:cNvPr id="132" name="Shape 132"/>
          <p:cNvSpPr/>
          <p:nvPr>
            <p:ph type="body" sz="half" idx="1"/>
          </p:nvPr>
        </p:nvSpPr>
        <p:spPr>
          <a:xfrm>
            <a:off x="1300480" y="3957247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53585F"/>
                </a:solidFill>
              </a:defRPr>
            </a:pPr>
          </a:p>
          <a:p>
            <a:pPr>
              <a:defRPr sz="3700">
                <a:solidFill>
                  <a:srgbClr val="53585F"/>
                </a:solidFill>
              </a:defRPr>
            </a:pPr>
            <a:r>
              <a:t>Janna Nugent, Sr. Bioinformatics Specialist</a:t>
            </a:r>
          </a:p>
          <a:p>
            <a:pPr>
              <a:defRPr sz="3700">
                <a:solidFill>
                  <a:srgbClr val="53585F"/>
                </a:solidFill>
              </a:defRPr>
            </a:pPr>
            <a:r>
              <a:t>Research Computing Services</a:t>
            </a:r>
          </a:p>
        </p:txBody>
      </p:sp>
      <p:pic>
        <p:nvPicPr>
          <p:cNvPr id="133" name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2200021" y="6921966"/>
            <a:ext cx="990523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4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4" invalidUrl="" action="" tgtFrame="" tooltip="" history="1" highlightClick="0" endSnd="0"/>
              </a:rPr>
              <a:t>https://github.com/nuitrcs/intro_quest_workshop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hape 95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57" name="Shape 957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High Performance Computing</a:t>
            </a:r>
          </a:p>
        </p:txBody>
      </p:sp>
      <p:sp>
        <p:nvSpPr>
          <p:cNvPr id="958" name="Shape 958"/>
          <p:cNvSpPr/>
          <p:nvPr/>
        </p:nvSpPr>
        <p:spPr>
          <a:xfrm>
            <a:off x="1621885" y="1788857"/>
            <a:ext cx="976103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pPr/>
            <a:r>
              <a:t>Backing up your data</a:t>
            </a:r>
          </a:p>
        </p:txBody>
      </p:sp>
      <p:sp>
        <p:nvSpPr>
          <p:cNvPr id="959" name="Shape 959"/>
          <p:cNvSpPr/>
          <p:nvPr/>
        </p:nvSpPr>
        <p:spPr>
          <a:xfrm>
            <a:off x="1558318" y="3837378"/>
            <a:ext cx="9888164" cy="337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/>
            <a:r>
              <a:t>Northwestern Box: unlimited, free, 15GB single file limit</a:t>
            </a:r>
          </a:p>
          <a:p>
            <a:pPr algn="l"/>
          </a:p>
          <a:p>
            <a:pPr algn="l"/>
            <a:r>
              <a:t>RDSS &amp; FSMRESfiles </a:t>
            </a:r>
          </a:p>
          <a:p>
            <a:pPr algn="l"/>
          </a:p>
          <a:p>
            <a:pPr algn="l"/>
            <a:r>
              <a:t>Amazon AWS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Shape 961"/>
          <p:cNvSpPr/>
          <p:nvPr>
            <p:ph type="sldNum" sz="quarter" idx="2"/>
          </p:nvPr>
        </p:nvSpPr>
        <p:spPr>
          <a:xfrm>
            <a:off x="12000872" y="9232739"/>
            <a:ext cx="353688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62" name="Shape 962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High Performance Computing</a:t>
            </a:r>
          </a:p>
        </p:txBody>
      </p:sp>
      <p:sp>
        <p:nvSpPr>
          <p:cNvPr id="963" name="Shape 963"/>
          <p:cNvSpPr/>
          <p:nvPr/>
        </p:nvSpPr>
        <p:spPr>
          <a:xfrm>
            <a:off x="4298689" y="4222750"/>
            <a:ext cx="440742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pPr/>
            <a:r>
              <a:t>ACTIVITY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66" name="Shape 966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High Performance Computing</a:t>
            </a:r>
          </a:p>
        </p:txBody>
      </p:sp>
      <p:sp>
        <p:nvSpPr>
          <p:cNvPr id="967" name="Shape 967"/>
          <p:cNvSpPr/>
          <p:nvPr/>
        </p:nvSpPr>
        <p:spPr>
          <a:xfrm>
            <a:off x="2180723" y="1434903"/>
            <a:ext cx="8643354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pPr/>
            <a:r>
              <a:t>Parallel Computing</a:t>
            </a:r>
          </a:p>
        </p:txBody>
      </p:sp>
      <p:sp>
        <p:nvSpPr>
          <p:cNvPr id="968" name="Shape 968"/>
          <p:cNvSpPr/>
          <p:nvPr/>
        </p:nvSpPr>
        <p:spPr>
          <a:xfrm>
            <a:off x="3879672" y="3841210"/>
            <a:ext cx="5245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“embarrassingly parallel”</a:t>
            </a:r>
          </a:p>
        </p:txBody>
      </p:sp>
      <p:sp>
        <p:nvSpPr>
          <p:cNvPr id="969" name="Shape 969"/>
          <p:cNvSpPr/>
          <p:nvPr/>
        </p:nvSpPr>
        <p:spPr>
          <a:xfrm>
            <a:off x="4412995" y="4552950"/>
            <a:ext cx="41788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“pleasingly parallel”</a:t>
            </a:r>
          </a:p>
        </p:txBody>
      </p:sp>
      <p:sp>
        <p:nvSpPr>
          <p:cNvPr id="970" name="Shape 970"/>
          <p:cNvSpPr/>
          <p:nvPr/>
        </p:nvSpPr>
        <p:spPr>
          <a:xfrm>
            <a:off x="3654501" y="5264689"/>
            <a:ext cx="56957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high-throughput computing</a:t>
            </a:r>
          </a:p>
        </p:txBody>
      </p:sp>
      <p:sp>
        <p:nvSpPr>
          <p:cNvPr id="971" name="Shape 971"/>
          <p:cNvSpPr/>
          <p:nvPr/>
        </p:nvSpPr>
        <p:spPr>
          <a:xfrm>
            <a:off x="4565243" y="7351567"/>
            <a:ext cx="38743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message passing:</a:t>
            </a:r>
          </a:p>
        </p:txBody>
      </p:sp>
      <p:sp>
        <p:nvSpPr>
          <p:cNvPr id="972" name="Shape 972"/>
          <p:cNvSpPr/>
          <p:nvPr/>
        </p:nvSpPr>
        <p:spPr>
          <a:xfrm>
            <a:off x="5022672" y="8047193"/>
            <a:ext cx="2959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MPI, OpenMP</a:t>
            </a:r>
          </a:p>
        </p:txBody>
      </p:sp>
      <p:sp>
        <p:nvSpPr>
          <p:cNvPr id="973" name="Shape 973"/>
          <p:cNvSpPr/>
          <p:nvPr/>
        </p:nvSpPr>
        <p:spPr>
          <a:xfrm>
            <a:off x="2495425" y="3129470"/>
            <a:ext cx="801394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Multiple jobs working independently</a:t>
            </a:r>
          </a:p>
        </p:txBody>
      </p:sp>
      <p:sp>
        <p:nvSpPr>
          <p:cNvPr id="974" name="Shape 974"/>
          <p:cNvSpPr/>
          <p:nvPr/>
        </p:nvSpPr>
        <p:spPr>
          <a:xfrm>
            <a:off x="2062894" y="6655941"/>
            <a:ext cx="887901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Single job communicating across nodes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71" grpId="6"/>
      <p:bldP build="whole" bldLvl="1" animBg="1" rev="0" advAuto="0" spid="970" grpId="4"/>
      <p:bldP build="whole" bldLvl="1" animBg="1" rev="0" advAuto="0" spid="973" grpId="1"/>
      <p:bldP build="whole" bldLvl="1" animBg="1" rev="0" advAuto="0" spid="972" grpId="7"/>
      <p:bldP build="whole" bldLvl="1" animBg="1" rev="0" advAuto="0" spid="968" grpId="2"/>
      <p:bldP build="whole" bldLvl="1" animBg="1" rev="0" advAuto="0" spid="974" grpId="5"/>
      <p:bldP build="whole" bldLvl="1" animBg="1" rev="0" advAuto="0" spid="969" grpId="3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Shape 97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77" name="Shape 977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High Performance Computing Cluster</a:t>
            </a:r>
          </a:p>
        </p:txBody>
      </p:sp>
      <p:sp>
        <p:nvSpPr>
          <p:cNvPr id="978" name="Shape 978"/>
          <p:cNvSpPr/>
          <p:nvPr/>
        </p:nvSpPr>
        <p:spPr>
          <a:xfrm>
            <a:off x="4363402" y="2733794"/>
            <a:ext cx="4277996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pPr/>
            <a:r>
              <a:t>Software </a:t>
            </a:r>
          </a:p>
        </p:txBody>
      </p:sp>
      <p:sp>
        <p:nvSpPr>
          <p:cNvPr id="979" name="Shape 979"/>
          <p:cNvSpPr/>
          <p:nvPr/>
        </p:nvSpPr>
        <p:spPr>
          <a:xfrm>
            <a:off x="2007209" y="5241485"/>
            <a:ext cx="899038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https://kb.northwestern.edu/quest-software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82" name="Shape 982"/>
          <p:cNvSpPr/>
          <p:nvPr/>
        </p:nvSpPr>
        <p:spPr>
          <a:xfrm>
            <a:off x="785368" y="2773477"/>
            <a:ext cx="11434065" cy="4368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t>: launch the Terminal App:</a:t>
            </a:r>
          </a:p>
          <a:p>
            <a:pPr algn="l">
              <a:defRPr sz="4000"/>
            </a:pPr>
            <a:r>
              <a:t>    ssh &lt;netID&gt;@</a:t>
            </a:r>
            <a:r>
              <a:rPr u="sng">
                <a:hlinkClick r:id="rId2" invalidUrl="" action="" tgtFrame="" tooltip="" history="1" highlightClick="0" endSnd="0"/>
              </a:rPr>
              <a:t>quest.it</a:t>
            </a:r>
            <a:r>
              <a:t>.northwestern.edu</a:t>
            </a:r>
          </a:p>
          <a:p>
            <a:pPr algn="l">
              <a:defRPr sz="4000"/>
            </a:pPr>
          </a:p>
          <a:p>
            <a:pPr algn="l">
              <a:defRPr sz="40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t>: launch PuTTY (preferred) or FastX:</a:t>
            </a:r>
          </a:p>
          <a:p>
            <a:pPr algn="l">
              <a:defRPr sz="4000"/>
            </a:pPr>
            <a:r>
              <a:t>    Hostname : quest.it.northwestern.edu </a:t>
            </a:r>
          </a:p>
          <a:p>
            <a:pPr algn="l">
              <a:defRPr sz="4000"/>
            </a:pPr>
            <a:r>
              <a:t>    Username : your Northwestern NetID </a:t>
            </a:r>
          </a:p>
          <a:p>
            <a:pPr algn="l">
              <a:defRPr sz="4000"/>
            </a:pPr>
            <a:r>
              <a:t>    Password : your Northwestern NetID password </a:t>
            </a:r>
          </a:p>
        </p:txBody>
      </p:sp>
      <p:sp>
        <p:nvSpPr>
          <p:cNvPr id="983" name="Shape 983"/>
          <p:cNvSpPr/>
          <p:nvPr/>
        </p:nvSpPr>
        <p:spPr>
          <a:xfrm>
            <a:off x="2207484" y="668174"/>
            <a:ext cx="916556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Logging in and Getting started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Shape 98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86" name="Shape 986"/>
          <p:cNvSpPr/>
          <p:nvPr/>
        </p:nvSpPr>
        <p:spPr>
          <a:xfrm>
            <a:off x="677130" y="1244807"/>
            <a:ext cx="12828220" cy="7426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arenR" startAt="1"/>
              <a:defRPr sz="3400"/>
            </a:pPr>
            <a:r>
              <a:t>login to Quest</a:t>
            </a:r>
          </a:p>
          <a:p>
            <a:pPr algn="l">
              <a:defRPr sz="3400"/>
            </a:pPr>
            <a:r>
              <a:t>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$ssh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u="sng">
                <a:hlinkClick r:id="rId2" invalidUrl="" action="" tgtFrame="" tooltip="" history="1" highlightClick="0" endSnd="0"/>
              </a:rPr>
              <a:t>quest.northwestern.edu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</a:p>
          <a:p>
            <a:pPr algn="l">
              <a:defRPr sz="3400"/>
            </a:pPr>
            <a:r>
              <a:t>2) where are you?</a:t>
            </a:r>
          </a:p>
          <a:p>
            <a:pPr algn="l">
              <a:defRPr sz="3400"/>
            </a:pPr>
            <a:r>
              <a:t>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$pwd</a:t>
            </a:r>
            <a:r>
              <a:t>  -&gt;  this is your home directory</a:t>
            </a:r>
          </a:p>
          <a:p>
            <a:pPr algn="l">
              <a:defRPr sz="3400"/>
            </a:pPr>
          </a:p>
          <a:p>
            <a:pPr algn="l">
              <a:defRPr sz="3400"/>
            </a:pPr>
            <a:r>
              <a:t>3) what is the name of your project allocation?  </a:t>
            </a:r>
          </a:p>
          <a:p>
            <a:pPr algn="l">
              <a:defRPr sz="3400"/>
            </a:pPr>
            <a:r>
              <a:t>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$groups</a:t>
            </a:r>
            <a:r>
              <a:t>  (your project is in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/projects/&lt;allocation&gt;</a:t>
            </a:r>
            <a:r>
              <a:t>)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</a:p>
          <a:p>
            <a:pPr algn="l">
              <a:defRPr sz="3400"/>
            </a:pPr>
            <a:r>
              <a:t>4) what is the status of your project?                                               </a:t>
            </a:r>
          </a:p>
          <a:p>
            <a:pPr algn="l">
              <a:defRPr sz="3400"/>
            </a:pPr>
            <a:r>
              <a:t> 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$checkproject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 &lt;allocation&gt;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</a:p>
          <a:p>
            <a:pPr algn="l">
              <a:defRPr sz="3400"/>
            </a:pPr>
            <a:r>
              <a:t>5) how much space is used in your home dir?</a:t>
            </a:r>
          </a:p>
          <a:p>
            <a:pPr algn="l">
              <a:defRPr sz="3400"/>
            </a:pPr>
            <a:r>
              <a:t>     </a:t>
            </a:r>
            <a:r>
              <a:rPr b="1">
                <a:latin typeface="Courier"/>
                <a:ea typeface="Courier"/>
                <a:cs typeface="Courier"/>
                <a:sym typeface="Courier"/>
              </a:rPr>
              <a:t>$homedu</a:t>
            </a:r>
          </a:p>
        </p:txBody>
      </p:sp>
      <p:sp>
        <p:nvSpPr>
          <p:cNvPr id="987" name="Shape 987"/>
          <p:cNvSpPr/>
          <p:nvPr/>
        </p:nvSpPr>
        <p:spPr>
          <a:xfrm>
            <a:off x="2207484" y="55193"/>
            <a:ext cx="916556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Logging in and Getting started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Shape 98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90" name="Shape 990"/>
          <p:cNvSpPr/>
          <p:nvPr/>
        </p:nvSpPr>
        <p:spPr>
          <a:xfrm>
            <a:off x="2153344" y="55193"/>
            <a:ext cx="927384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Getting started with Cyberduck</a:t>
            </a:r>
          </a:p>
        </p:txBody>
      </p:sp>
      <p:sp>
        <p:nvSpPr>
          <p:cNvPr id="991" name="Shape 991"/>
          <p:cNvSpPr/>
          <p:nvPr/>
        </p:nvSpPr>
        <p:spPr>
          <a:xfrm>
            <a:off x="684753" y="1155684"/>
            <a:ext cx="11635295" cy="7442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/>
            </a:pPr>
            <a:r>
              <a:t>To connect to Quest, start Cyberduck and then :</a:t>
            </a:r>
          </a:p>
          <a:p>
            <a:pPr algn="l">
              <a:defRPr sz="2800"/>
            </a:pPr>
          </a:p>
          <a:p>
            <a:pPr algn="l">
              <a:defRPr sz="2800"/>
            </a:pPr>
            <a:r>
              <a:t>1)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Click Open Connection</a:t>
            </a:r>
            <a:r>
              <a:t> in the upper left of the Cyberduck window</a:t>
            </a:r>
          </a:p>
          <a:p>
            <a:pPr algn="l">
              <a:defRPr sz="2800"/>
            </a:pPr>
            <a:r>
              <a:t>At the top of the Open Connection window that appears, Select SFTP (SSH File Transfer Protocol) from the drop-down menu.</a:t>
            </a:r>
          </a:p>
          <a:p>
            <a:pPr algn="l">
              <a:defRPr sz="2800"/>
            </a:pPr>
          </a:p>
          <a:p>
            <a:pPr algn="l">
              <a:defRPr sz="2800"/>
            </a:pPr>
            <a:r>
              <a:t>2)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Enter quest.it.northwestern.edu</a:t>
            </a:r>
            <a:r>
              <a:t> for server specification</a:t>
            </a:r>
          </a:p>
          <a:p>
            <a:pPr algn="l">
              <a:defRPr sz="2800"/>
            </a:pPr>
          </a:p>
          <a:p>
            <a:pPr algn="l">
              <a:defRPr sz="2800"/>
            </a:pPr>
            <a:r>
              <a:t>3)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Enter your NetID</a:t>
            </a:r>
            <a:r>
              <a:t> in the Username: box and </a:t>
            </a:r>
            <a:r>
              <a:rPr u="sng"/>
              <a:t>leave the Password: box empty</a:t>
            </a:r>
            <a:r>
              <a:t> to prevent your NetID password from being saved in a file on your personal computer. Public Key Authentication is not supported.</a:t>
            </a:r>
          </a:p>
          <a:p>
            <a:pPr algn="l">
              <a:defRPr sz="2800"/>
            </a:pPr>
          </a:p>
          <a:p>
            <a:pPr algn="l">
              <a:defRPr sz="2800"/>
            </a:pPr>
            <a:r>
              <a:t>4)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Click Connect</a:t>
            </a:r>
            <a:r>
              <a:t>. You will see a Login failed window.</a:t>
            </a:r>
          </a:p>
          <a:p>
            <a:pPr algn="l">
              <a:defRPr sz="2800"/>
            </a:pPr>
          </a:p>
          <a:p>
            <a:pPr algn="l">
              <a:defRPr sz="2800"/>
            </a:pPr>
            <a:r>
              <a:t>5)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Enter your NetID password</a:t>
            </a:r>
            <a:r>
              <a:t> in the Password: field.</a:t>
            </a:r>
          </a:p>
          <a:p>
            <a:pPr algn="l">
              <a:defRPr sz="2800"/>
            </a:pPr>
          </a:p>
          <a:p>
            <a:pPr algn="l">
              <a:defRPr sz="2800"/>
            </a:pPr>
            <a:r>
              <a:t>6)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Click Login.​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Shape 99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94" name="Shape 994"/>
          <p:cNvSpPr/>
          <p:nvPr/>
        </p:nvSpPr>
        <p:spPr>
          <a:xfrm>
            <a:off x="2059199" y="451828"/>
            <a:ext cx="9462136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transfer intro.tar with Cyberduck</a:t>
            </a:r>
          </a:p>
        </p:txBody>
      </p:sp>
      <p:sp>
        <p:nvSpPr>
          <p:cNvPr id="995" name="Shape 995"/>
          <p:cNvSpPr/>
          <p:nvPr/>
        </p:nvSpPr>
        <p:spPr>
          <a:xfrm>
            <a:off x="684753" y="1752589"/>
            <a:ext cx="11635295" cy="62484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3200" u="sng"/>
            </a:pPr>
            <a:r>
              <a:t>On your local machine</a:t>
            </a:r>
          </a:p>
          <a:p>
            <a:pPr algn="l">
              <a:defRPr sz="2800"/>
            </a:pPr>
            <a:r>
              <a:t>locate your intro.tar file in your Downloads directory</a:t>
            </a:r>
          </a:p>
          <a:p>
            <a:pPr algn="l">
              <a:defRPr sz="2800"/>
            </a:pPr>
          </a:p>
          <a:p>
            <a:pPr algn="l">
              <a:defRPr sz="2800"/>
            </a:pPr>
            <a:r>
              <a:t>Drag intro.tar into your home directory in Cyberduck</a:t>
            </a:r>
          </a:p>
          <a:p>
            <a:pPr algn="l">
              <a:defRPr sz="2800"/>
            </a:pPr>
          </a:p>
          <a:p>
            <a:pPr algn="l">
              <a:defRPr sz="2800"/>
            </a:pPr>
          </a:p>
          <a:p>
            <a:pPr algn="l">
              <a:defRPr sz="3200" u="sng"/>
            </a:pPr>
            <a:r>
              <a:t>On the command line window that’s logged into Quest</a:t>
            </a:r>
          </a:p>
          <a:p>
            <a:pPr algn="l">
              <a:defRPr sz="28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$ ls         </a:t>
            </a:r>
            <a:r>
              <a:t>confirm intro.tar is in the directory that you are in</a:t>
            </a:r>
          </a:p>
          <a:p>
            <a:pPr algn="l">
              <a:defRPr sz="2800"/>
            </a:pPr>
          </a:p>
          <a:p>
            <a:pPr algn="l">
              <a:defRPr b="1" sz="2800">
                <a:latin typeface="Helvetica"/>
                <a:ea typeface="Helvetica"/>
                <a:cs typeface="Helvetica"/>
                <a:sym typeface="Helvetica"/>
              </a:defRPr>
            </a:pPr>
            <a:r>
              <a:t>$ tar xvf intro.tar       </a:t>
            </a:r>
            <a:r>
              <a:rPr b="0">
                <a:latin typeface="+mn-lt"/>
                <a:ea typeface="+mn-ea"/>
                <a:cs typeface="+mn-cs"/>
                <a:sym typeface="Helvetica Light"/>
              </a:rPr>
              <a:t>to unpack the tar file</a:t>
            </a:r>
            <a:endParaRPr b="0">
              <a:latin typeface="+mn-lt"/>
              <a:ea typeface="+mn-ea"/>
              <a:cs typeface="+mn-cs"/>
              <a:sym typeface="Helvetica Light"/>
            </a:endParaRPr>
          </a:p>
          <a:p>
            <a:pPr algn="l">
              <a:defRPr b="1" sz="2800">
                <a:latin typeface="Helvetica"/>
                <a:ea typeface="Helvetica"/>
                <a:cs typeface="Helvetica"/>
                <a:sym typeface="Helvetica"/>
              </a:defRPr>
            </a:pPr>
            <a:endParaRPr b="0">
              <a:latin typeface="+mn-lt"/>
              <a:ea typeface="+mn-ea"/>
              <a:cs typeface="+mn-cs"/>
              <a:sym typeface="Helvetica Light"/>
            </a:endParaRPr>
          </a:p>
          <a:p>
            <a:pPr algn="l">
              <a:defRPr sz="2800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$ ls  </a:t>
            </a:r>
            <a:r>
              <a:t>look for the unpacked files “submit_generic.sh” and “helloworld.py”</a:t>
            </a:r>
          </a:p>
          <a:p>
            <a:pPr algn="l">
              <a:defRPr sz="2800"/>
            </a:pPr>
          </a:p>
          <a:p>
            <a:pPr algn="l">
              <a:defRPr b="1" sz="2800">
                <a:latin typeface="Helvetica"/>
                <a:ea typeface="Helvetica"/>
                <a:cs typeface="Helvetica"/>
                <a:sym typeface="Helvetica"/>
              </a:defRPr>
            </a:pPr>
            <a:r>
              <a:t>$ cat submit_generic.sh  </a:t>
            </a:r>
            <a:r>
              <a:rPr b="0">
                <a:latin typeface="+mn-lt"/>
                <a:ea typeface="+mn-ea"/>
                <a:cs typeface="+mn-cs"/>
                <a:sym typeface="Helvetica Light"/>
              </a:rPr>
              <a:t>take a look at the header of this file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Shape 99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98" name="Shape 998"/>
          <p:cNvSpPr/>
          <p:nvPr/>
        </p:nvSpPr>
        <p:spPr>
          <a:xfrm>
            <a:off x="3392068" y="502225"/>
            <a:ext cx="622066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submit_generic.sh</a:t>
            </a:r>
          </a:p>
        </p:txBody>
      </p:sp>
      <p:sp>
        <p:nvSpPr>
          <p:cNvPr id="999" name="Shape 999"/>
          <p:cNvSpPr/>
          <p:nvPr/>
        </p:nvSpPr>
        <p:spPr>
          <a:xfrm>
            <a:off x="684753" y="2679699"/>
            <a:ext cx="12211029" cy="439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#MSUB -A &lt;allocationID&gt; ## &lt;-- EDIT THIS TO BE YOUR ALLOCATION 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#MSUB -q &lt;queue_type&gt;   ## &lt;-- EDIT THIS TO BE YOUR QUEUE NAME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#MSUB -l nodes=1:ppn=1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#MSUB -l walltime=00:10:00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#MSUB -N sample_job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#MSUB -o outlog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#MSUB -e errlog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cd $PBS_O_WORKDIR 	    ## the directory from which the job was submitted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module load python     ## Load necessary modules (software pr libraries)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t>python helloworld.py   ## Run the program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Shape 100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02" name="Shape 1002"/>
          <p:cNvSpPr/>
          <p:nvPr/>
        </p:nvSpPr>
        <p:spPr>
          <a:xfrm>
            <a:off x="3961570" y="451828"/>
            <a:ext cx="5657394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submitting a job</a:t>
            </a:r>
          </a:p>
        </p:txBody>
      </p:sp>
      <p:grpSp>
        <p:nvGrpSpPr>
          <p:cNvPr id="1005" name="Group 1005"/>
          <p:cNvGrpSpPr/>
          <p:nvPr/>
        </p:nvGrpSpPr>
        <p:grpSpPr>
          <a:xfrm>
            <a:off x="909470" y="1519445"/>
            <a:ext cx="2867384" cy="1270001"/>
            <a:chOff x="0" y="0"/>
            <a:chExt cx="2867382" cy="1270000"/>
          </a:xfrm>
        </p:grpSpPr>
        <p:sp>
          <p:nvSpPr>
            <p:cNvPr id="1003" name="Shape 1003"/>
            <p:cNvSpPr/>
            <p:nvPr/>
          </p:nvSpPr>
          <p:spPr>
            <a:xfrm>
              <a:off x="0" y="0"/>
              <a:ext cx="2867383" cy="1270000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96635" y="311150"/>
              <a:ext cx="22741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login node</a:t>
              </a:r>
            </a:p>
          </p:txBody>
        </p:sp>
      </p:grpSp>
      <p:grpSp>
        <p:nvGrpSpPr>
          <p:cNvPr id="1008" name="Group 1008"/>
          <p:cNvGrpSpPr/>
          <p:nvPr/>
        </p:nvGrpSpPr>
        <p:grpSpPr>
          <a:xfrm>
            <a:off x="1135603" y="6046864"/>
            <a:ext cx="7142206" cy="2434673"/>
            <a:chOff x="0" y="0"/>
            <a:chExt cx="7142204" cy="2434671"/>
          </a:xfrm>
        </p:grpSpPr>
        <p:pic>
          <p:nvPicPr>
            <p:cNvPr id="1006" name="Screen Shot 2017-10-12 at 2.09.02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15117" cy="2434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7" name="Shape 1007"/>
            <p:cNvSpPr/>
            <p:nvPr/>
          </p:nvSpPr>
          <p:spPr>
            <a:xfrm>
              <a:off x="2654367" y="684135"/>
              <a:ext cx="4487838" cy="1371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-A &lt;allocationID&gt; 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-q &lt;queue_type&gt;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-l nodes=1:ppn=1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t>#MSUB -l walltime=00:10:00</a:t>
              </a:r>
            </a:p>
          </p:txBody>
        </p:sp>
      </p:grpSp>
      <p:grpSp>
        <p:nvGrpSpPr>
          <p:cNvPr id="1013" name="Group 1013"/>
          <p:cNvGrpSpPr/>
          <p:nvPr/>
        </p:nvGrpSpPr>
        <p:grpSpPr>
          <a:xfrm>
            <a:off x="909470" y="3547002"/>
            <a:ext cx="2867384" cy="2722808"/>
            <a:chOff x="0" y="0"/>
            <a:chExt cx="2867382" cy="2722806"/>
          </a:xfrm>
        </p:grpSpPr>
        <p:sp>
          <p:nvSpPr>
            <p:cNvPr id="1009" name="Shape 1009"/>
            <p:cNvSpPr/>
            <p:nvPr/>
          </p:nvSpPr>
          <p:spPr>
            <a:xfrm flipH="1">
              <a:off x="1380098" y="0"/>
              <a:ext cx="1" cy="1243060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grpSp>
          <p:nvGrpSpPr>
            <p:cNvPr id="1012" name="Group 1012"/>
            <p:cNvGrpSpPr/>
            <p:nvPr/>
          </p:nvGrpSpPr>
          <p:grpSpPr>
            <a:xfrm>
              <a:off x="0" y="1452806"/>
              <a:ext cx="2867383" cy="1270001"/>
              <a:chOff x="0" y="0"/>
              <a:chExt cx="2867382" cy="1270000"/>
            </a:xfrm>
          </p:grpSpPr>
          <p:sp>
            <p:nvSpPr>
              <p:cNvPr id="1010" name="Shape 1010"/>
              <p:cNvSpPr/>
              <p:nvPr/>
            </p:nvSpPr>
            <p:spPr>
              <a:xfrm>
                <a:off x="0" y="0"/>
                <a:ext cx="2867383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1011" name="Shape 1011"/>
              <p:cNvSpPr/>
              <p:nvPr/>
            </p:nvSpPr>
            <p:spPr>
              <a:xfrm>
                <a:off x="360185" y="311150"/>
                <a:ext cx="214701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scheduler</a:t>
                </a:r>
              </a:p>
            </p:txBody>
          </p:sp>
        </p:grpSp>
      </p:grpSp>
      <p:grpSp>
        <p:nvGrpSpPr>
          <p:cNvPr id="1016" name="Group 1016"/>
          <p:cNvGrpSpPr/>
          <p:nvPr/>
        </p:nvGrpSpPr>
        <p:grpSpPr>
          <a:xfrm>
            <a:off x="964518" y="3424501"/>
            <a:ext cx="7287508" cy="5371705"/>
            <a:chOff x="0" y="0"/>
            <a:chExt cx="7287506" cy="5371703"/>
          </a:xfrm>
        </p:grpSpPr>
        <p:sp>
          <p:nvSpPr>
            <p:cNvPr id="1014" name="Shape 1014"/>
            <p:cNvSpPr/>
            <p:nvPr/>
          </p:nvSpPr>
          <p:spPr>
            <a:xfrm flipV="1">
              <a:off x="3104310" y="0"/>
              <a:ext cx="4183197" cy="2130907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pic>
          <p:nvPicPr>
            <p:cNvPr id="1015" name="Screen Shot 2017-10-12 at 2.14.32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2648896"/>
              <a:ext cx="2742976" cy="2722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17" name="Shape 1017"/>
          <p:cNvSpPr/>
          <p:nvPr/>
        </p:nvSpPr>
        <p:spPr>
          <a:xfrm>
            <a:off x="428764" y="2898460"/>
            <a:ext cx="37216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“msub submit.sh”</a:t>
            </a:r>
          </a:p>
        </p:txBody>
      </p:sp>
      <p:grpSp>
        <p:nvGrpSpPr>
          <p:cNvPr id="1033" name="Group 1033"/>
          <p:cNvGrpSpPr/>
          <p:nvPr/>
        </p:nvGrpSpPr>
        <p:grpSpPr>
          <a:xfrm>
            <a:off x="8517059" y="1354666"/>
            <a:ext cx="3254734" cy="7044267"/>
            <a:chOff x="0" y="0"/>
            <a:chExt cx="3254733" cy="7044266"/>
          </a:xfrm>
        </p:grpSpPr>
        <p:grpSp>
          <p:nvGrpSpPr>
            <p:cNvPr id="1020" name="Group 1020"/>
            <p:cNvGrpSpPr/>
            <p:nvPr/>
          </p:nvGrpSpPr>
          <p:grpSpPr>
            <a:xfrm>
              <a:off x="0" y="0"/>
              <a:ext cx="3254734" cy="1270000"/>
              <a:chOff x="0" y="0"/>
              <a:chExt cx="3254733" cy="1270000"/>
            </a:xfrm>
          </p:grpSpPr>
          <p:sp>
            <p:nvSpPr>
              <p:cNvPr id="1018" name="Shape 1018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1019" name="Shape 1019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compute node</a:t>
                </a:r>
              </a:p>
            </p:txBody>
          </p:sp>
        </p:grpSp>
        <p:grpSp>
          <p:nvGrpSpPr>
            <p:cNvPr id="1023" name="Group 1023"/>
            <p:cNvGrpSpPr/>
            <p:nvPr/>
          </p:nvGrpSpPr>
          <p:grpSpPr>
            <a:xfrm>
              <a:off x="0" y="1443566"/>
              <a:ext cx="3254734" cy="1270001"/>
              <a:chOff x="0" y="0"/>
              <a:chExt cx="3254733" cy="1270000"/>
            </a:xfrm>
          </p:grpSpPr>
          <p:sp>
            <p:nvSpPr>
              <p:cNvPr id="1021" name="Shape 1021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1022" name="Shape 1022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compute node</a:t>
                </a:r>
              </a:p>
            </p:txBody>
          </p:sp>
        </p:grpSp>
        <p:grpSp>
          <p:nvGrpSpPr>
            <p:cNvPr id="1026" name="Group 1026"/>
            <p:cNvGrpSpPr/>
            <p:nvPr/>
          </p:nvGrpSpPr>
          <p:grpSpPr>
            <a:xfrm>
              <a:off x="0" y="2887133"/>
              <a:ext cx="3254734" cy="1270001"/>
              <a:chOff x="0" y="0"/>
              <a:chExt cx="3254733" cy="1270000"/>
            </a:xfrm>
          </p:grpSpPr>
          <p:sp>
            <p:nvSpPr>
              <p:cNvPr id="1024" name="Shape 1024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1025" name="Shape 1025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compute node</a:t>
                </a:r>
              </a:p>
            </p:txBody>
          </p:sp>
        </p:grpSp>
        <p:grpSp>
          <p:nvGrpSpPr>
            <p:cNvPr id="1029" name="Group 1029"/>
            <p:cNvGrpSpPr/>
            <p:nvPr/>
          </p:nvGrpSpPr>
          <p:grpSpPr>
            <a:xfrm>
              <a:off x="0" y="4330700"/>
              <a:ext cx="3254734" cy="1270000"/>
              <a:chOff x="0" y="0"/>
              <a:chExt cx="3254733" cy="1270000"/>
            </a:xfrm>
          </p:grpSpPr>
          <p:sp>
            <p:nvSpPr>
              <p:cNvPr id="1027" name="Shape 1027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1028" name="Shape 1028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compute node</a:t>
                </a:r>
              </a:p>
            </p:txBody>
          </p:sp>
        </p:grpSp>
        <p:grpSp>
          <p:nvGrpSpPr>
            <p:cNvPr id="1032" name="Group 1032"/>
            <p:cNvGrpSpPr/>
            <p:nvPr/>
          </p:nvGrpSpPr>
          <p:grpSpPr>
            <a:xfrm>
              <a:off x="0" y="5774266"/>
              <a:ext cx="3254734" cy="1270001"/>
              <a:chOff x="0" y="0"/>
              <a:chExt cx="3254733" cy="1270000"/>
            </a:xfrm>
          </p:grpSpPr>
          <p:sp>
            <p:nvSpPr>
              <p:cNvPr id="1030" name="Shape 1030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1031" name="Shape 1031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/>
                <a:r>
                  <a:t>compute node</a:t>
                </a: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33" grpId="5"/>
      <p:bldP build="whole" bldLvl="1" animBg="1" rev="0" advAuto="0" spid="1016" grpId="6"/>
      <p:bldP build="whole" bldLvl="1" animBg="1" rev="0" advAuto="0" spid="1008" grpId="4"/>
      <p:bldP build="whole" bldLvl="1" animBg="1" rev="0" advAuto="0" spid="1005" grpId="1"/>
      <p:bldP build="whole" bldLvl="1" animBg="1" rev="0" advAuto="0" spid="1017" grpId="2"/>
      <p:bldP build="whole" bldLvl="1" animBg="1" rev="0" advAuto="0" spid="1013" grpId="3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46" name="Group 146"/>
          <p:cNvGrpSpPr/>
          <p:nvPr/>
        </p:nvGrpSpPr>
        <p:grpSpPr>
          <a:xfrm>
            <a:off x="5126741" y="877951"/>
            <a:ext cx="7233630" cy="7295407"/>
            <a:chOff x="0" y="0"/>
            <a:chExt cx="7233628" cy="7295405"/>
          </a:xfrm>
        </p:grpSpPr>
        <p:pic>
          <p:nvPicPr>
            <p:cNvPr id="13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537314" y="5127238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38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074628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39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5136405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40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2537314" y="9167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41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2568202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42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2537314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43" name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5074628" y="5136405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44" name="pasted-image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5074628" y="0"/>
              <a:ext cx="2159001" cy="2159000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45" name="pasted-image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0" y="9167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</p:grpSp>
      <p:sp>
        <p:nvSpPr>
          <p:cNvPr id="147" name="Shape 147"/>
          <p:cNvSpPr/>
          <p:nvPr/>
        </p:nvSpPr>
        <p:spPr>
          <a:xfrm>
            <a:off x="355503" y="1078186"/>
            <a:ext cx="426710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Research Computing: the Consultants</a:t>
            </a:r>
          </a:p>
        </p:txBody>
      </p:sp>
      <p:sp>
        <p:nvSpPr>
          <p:cNvPr id="148" name="Shape 148"/>
          <p:cNvSpPr/>
          <p:nvPr/>
        </p:nvSpPr>
        <p:spPr>
          <a:xfrm>
            <a:off x="758949" y="3251200"/>
            <a:ext cx="3460217" cy="325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600">
                <a:solidFill>
                  <a:srgbClr val="53585F"/>
                </a:solidFill>
              </a:defRPr>
            </a:pPr>
            <a:r>
              <a:t>Astronomy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t>Materials Science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t>Data Science Support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t>Bioinformatics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t>Cloud Computing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t>Data Workflow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t>Visualizations</a:t>
            </a:r>
          </a:p>
          <a:p>
            <a:pPr algn="l">
              <a:defRPr sz="2600">
                <a:solidFill>
                  <a:srgbClr val="53585F"/>
                </a:solidFill>
              </a:defRPr>
            </a:pPr>
            <a:r>
              <a:t>Animations</a:t>
            </a:r>
          </a:p>
        </p:txBody>
      </p:sp>
      <p:sp>
        <p:nvSpPr>
          <p:cNvPr id="149" name="Shape 149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11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11" invalidUrl="" action="" tgtFrame="" tooltip="" history="1" highlightClick="0" endSnd="0"/>
              </a:rPr>
              <a:t>quest-help@northwestern.edu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Shape 103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36" name="Shape 1036"/>
          <p:cNvSpPr/>
          <p:nvPr/>
        </p:nvSpPr>
        <p:spPr>
          <a:xfrm>
            <a:off x="4860638" y="2868399"/>
            <a:ext cx="9851466" cy="396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#!/bin/bash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-A p20XXX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-q short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-l nodes=1:ppn=6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-l walltime=04:00:00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-N projectname_mysoftware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-o outlog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#MSUB -e errlog</a:t>
            </a:r>
          </a:p>
        </p:txBody>
      </p:sp>
      <p:sp>
        <p:nvSpPr>
          <p:cNvPr id="1037" name="Shape 1037"/>
          <p:cNvSpPr/>
          <p:nvPr/>
        </p:nvSpPr>
        <p:spPr>
          <a:xfrm>
            <a:off x="1880679" y="419260"/>
            <a:ext cx="92434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sample bash submission script</a:t>
            </a:r>
          </a:p>
        </p:txBody>
      </p:sp>
      <p:sp>
        <p:nvSpPr>
          <p:cNvPr id="1038" name="Shape 1038"/>
          <p:cNvSpPr/>
          <p:nvPr/>
        </p:nvSpPr>
        <p:spPr>
          <a:xfrm>
            <a:off x="3333059" y="3416225"/>
            <a:ext cx="143609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/>
            </a:lvl1pPr>
          </a:lstStyle>
          <a:p>
            <a:pPr/>
            <a:r>
              <a:t>Account:</a:t>
            </a:r>
          </a:p>
        </p:txBody>
      </p:sp>
      <p:sp>
        <p:nvSpPr>
          <p:cNvPr id="1039" name="Shape 1039"/>
          <p:cNvSpPr/>
          <p:nvPr/>
        </p:nvSpPr>
        <p:spPr>
          <a:xfrm>
            <a:off x="3566727" y="3878402"/>
            <a:ext cx="119735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pPr/>
            <a:r>
              <a:t>Queue:</a:t>
            </a:r>
          </a:p>
        </p:txBody>
      </p:sp>
      <p:sp>
        <p:nvSpPr>
          <p:cNvPr id="1040" name="Shape 1040"/>
          <p:cNvSpPr/>
          <p:nvPr/>
        </p:nvSpPr>
        <p:spPr>
          <a:xfrm>
            <a:off x="293810" y="2941700"/>
            <a:ext cx="444487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pPr/>
            <a:r>
              <a:t>Behold, this is a BASH script:</a:t>
            </a:r>
          </a:p>
        </p:txBody>
      </p:sp>
      <p:sp>
        <p:nvSpPr>
          <p:cNvPr id="1041" name="Shape 1041"/>
          <p:cNvSpPr/>
          <p:nvPr/>
        </p:nvSpPr>
        <p:spPr>
          <a:xfrm>
            <a:off x="2012917" y="4853203"/>
            <a:ext cx="27024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pPr/>
            <a:r>
              <a:t>Length of the job:</a:t>
            </a:r>
          </a:p>
        </p:txBody>
      </p:sp>
      <p:sp>
        <p:nvSpPr>
          <p:cNvPr id="1042" name="Shape 1042"/>
          <p:cNvSpPr/>
          <p:nvPr/>
        </p:nvSpPr>
        <p:spPr>
          <a:xfrm>
            <a:off x="1070593" y="5828005"/>
            <a:ext cx="36200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pPr/>
            <a:r>
              <a:t>Generate an output log:</a:t>
            </a:r>
          </a:p>
        </p:txBody>
      </p:sp>
      <p:sp>
        <p:nvSpPr>
          <p:cNvPr id="1043" name="Shape 1043"/>
          <p:cNvSpPr/>
          <p:nvPr/>
        </p:nvSpPr>
        <p:spPr>
          <a:xfrm>
            <a:off x="2504457" y="5363515"/>
            <a:ext cx="2187957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pPr/>
            <a:r>
              <a:t>Name the job:</a:t>
            </a:r>
          </a:p>
        </p:txBody>
      </p:sp>
      <p:sp>
        <p:nvSpPr>
          <p:cNvPr id="1044" name="Shape 1044"/>
          <p:cNvSpPr/>
          <p:nvPr/>
        </p:nvSpPr>
        <p:spPr>
          <a:xfrm>
            <a:off x="721083" y="4388714"/>
            <a:ext cx="399877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pPr/>
            <a:r>
              <a:t>Number of nodes &amp; cores:</a:t>
            </a:r>
          </a:p>
        </p:txBody>
      </p:sp>
      <p:sp>
        <p:nvSpPr>
          <p:cNvPr id="1045" name="Shape 1045"/>
          <p:cNvSpPr/>
          <p:nvPr/>
        </p:nvSpPr>
        <p:spPr>
          <a:xfrm>
            <a:off x="798144" y="1917743"/>
            <a:ext cx="1140851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What is the scheduler looking for in your script?</a:t>
            </a:r>
          </a:p>
        </p:txBody>
      </p:sp>
      <p:sp>
        <p:nvSpPr>
          <p:cNvPr id="1046" name="Shape 1046"/>
          <p:cNvSpPr/>
          <p:nvPr/>
        </p:nvSpPr>
        <p:spPr>
          <a:xfrm>
            <a:off x="1328301" y="6297905"/>
            <a:ext cx="337502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pPr/>
            <a:r>
              <a:t>Generate an error log: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44" grpId="4"/>
      <p:bldP build="whole" bldLvl="1" animBg="1" rev="0" advAuto="0" spid="1042" grpId="7"/>
      <p:bldP build="whole" bldLvl="1" animBg="1" rev="0" advAuto="0" spid="1046" grpId="8"/>
      <p:bldP build="whole" bldLvl="1" animBg="1" rev="0" advAuto="0" spid="1040" grpId="1"/>
      <p:bldP build="whole" bldLvl="1" animBg="1" rev="0" advAuto="0" spid="1043" grpId="6"/>
      <p:bldP build="whole" bldLvl="1" animBg="1" rev="0" advAuto="0" spid="1038" grpId="2"/>
      <p:bldP build="whole" bldLvl="1" animBg="1" rev="0" advAuto="0" spid="1041" grpId="5"/>
      <p:bldP build="whole" bldLvl="1" animBg="1" rev="0" advAuto="0" spid="1039" grpId="3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8" name="Screen Shot 2017-09-02 at 4.35.13 PM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565" t="0" r="5565" b="0"/>
          <a:stretch>
            <a:fillRect/>
          </a:stretch>
        </p:blipFill>
        <p:spPr>
          <a:xfrm>
            <a:off x="6718299" y="2737818"/>
            <a:ext cx="5334001" cy="6017864"/>
          </a:xfrm>
          <a:prstGeom prst="rect">
            <a:avLst/>
          </a:prstGeom>
        </p:spPr>
      </p:pic>
      <p:sp>
        <p:nvSpPr>
          <p:cNvPr id="1049" name="Shape 10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3585F"/>
                </a:solidFill>
              </a:defRPr>
            </a:lvl1pPr>
          </a:lstStyle>
          <a:p>
            <a:pPr/>
            <a:r>
              <a:t>text editor: nano</a:t>
            </a:r>
          </a:p>
        </p:txBody>
      </p:sp>
      <p:sp>
        <p:nvSpPr>
          <p:cNvPr id="1050" name="Shape 1050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b="1">
                <a:latin typeface="Helvetica"/>
                <a:ea typeface="Helvetica"/>
                <a:cs typeface="Helvetica"/>
                <a:sym typeface="Helvetica"/>
              </a:rPr>
              <a:t>$ nano submit_generic.sh  </a:t>
            </a:r>
            <a:r>
              <a:t>this will open the named file for editing or create it if it doesn’t exist</a:t>
            </a:r>
          </a:p>
          <a:p>
            <a:pPr/>
            <a:r>
              <a:rPr b="1">
                <a:latin typeface="Helvetica"/>
                <a:ea typeface="Helvetica"/>
                <a:cs typeface="Helvetica"/>
                <a:sym typeface="Helvetica"/>
              </a:rPr>
              <a:t>type your text</a:t>
            </a:r>
            <a:r>
              <a:t>: the mouse will not move the cursor - navigate with the arrow keys</a:t>
            </a:r>
          </a:p>
          <a:p>
            <a:pPr/>
            <a:r>
              <a:rPr b="1">
                <a:latin typeface="Helvetica"/>
                <a:ea typeface="Helvetica"/>
                <a:cs typeface="Helvetica"/>
                <a:sym typeface="Helvetica"/>
              </a:rPr>
              <a:t>save and quit</a:t>
            </a:r>
            <a:r>
              <a:t>: commands are on the bottom of the screen - the “^” stands for “control”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Shape 105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53" name="Shape 1053"/>
          <p:cNvSpPr/>
          <p:nvPr/>
        </p:nvSpPr>
        <p:spPr>
          <a:xfrm>
            <a:off x="1880679" y="419260"/>
            <a:ext cx="92434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sample bash submission script</a:t>
            </a:r>
          </a:p>
        </p:txBody>
      </p:sp>
      <p:sp>
        <p:nvSpPr>
          <p:cNvPr id="1054" name="Shape 1054"/>
          <p:cNvSpPr/>
          <p:nvPr/>
        </p:nvSpPr>
        <p:spPr>
          <a:xfrm>
            <a:off x="677130" y="2293158"/>
            <a:ext cx="12092001" cy="5329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arenR" startAt="1"/>
              <a:defRPr sz="3400"/>
            </a:pPr>
            <a:r>
              <a:t>submit your job</a:t>
            </a:r>
          </a:p>
          <a:p>
            <a:pPr algn="l">
              <a:defRPr sz="3400"/>
            </a:pPr>
            <a:r>
              <a:t>   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$msub submit_generic.sh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</a:p>
          <a:p>
            <a:pPr algn="l">
              <a:defRPr sz="3400"/>
            </a:pPr>
            <a:r>
              <a:t>2) copy the job_id msub returns</a:t>
            </a:r>
          </a:p>
          <a:p>
            <a:pPr algn="l">
              <a:defRPr sz="3400"/>
            </a:pPr>
          </a:p>
          <a:p>
            <a:pPr algn="l">
              <a:defRPr sz="3400"/>
            </a:pPr>
            <a:r>
              <a:t>3) where is your job in the queue?  </a:t>
            </a:r>
          </a:p>
          <a:p>
            <a:pPr algn="l">
              <a:defRPr sz="3400"/>
            </a:pPr>
            <a:r>
              <a:t>   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$showq -u &lt;your netID&gt;</a:t>
            </a:r>
            <a:r>
              <a:t> </a:t>
            </a:r>
            <a:endParaRPr>
              <a:latin typeface="Courier"/>
              <a:ea typeface="Courier"/>
              <a:cs typeface="Courier"/>
              <a:sym typeface="Courier"/>
            </a:endParaRPr>
          </a:p>
          <a:p>
            <a:pPr algn="l">
              <a:defRPr sz="3400"/>
            </a:pPr>
          </a:p>
          <a:p>
            <a:pPr algn="l">
              <a:defRPr sz="3400"/>
            </a:pPr>
            <a:r>
              <a:t>4) what is the status of your job?                                               </a:t>
            </a:r>
          </a:p>
          <a:p>
            <a:pPr algn="l">
              <a:defRPr sz="3400"/>
            </a:pPr>
            <a:r>
              <a:t>     </a:t>
            </a:r>
            <a:r>
              <a:rPr>
                <a:latin typeface="Courier"/>
                <a:ea typeface="Courier"/>
                <a:cs typeface="Courier"/>
                <a:sym typeface="Courier"/>
              </a:rPr>
              <a:t>$checkjob &lt;job_id&gt;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057" name="Shape 1057"/>
          <p:cNvSpPr/>
          <p:nvPr/>
        </p:nvSpPr>
        <p:spPr>
          <a:xfrm>
            <a:off x="1880679" y="419260"/>
            <a:ext cx="924344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sample bash submission script</a:t>
            </a:r>
          </a:p>
        </p:txBody>
      </p:sp>
      <p:sp>
        <p:nvSpPr>
          <p:cNvPr id="1058" name="Shape 1058"/>
          <p:cNvSpPr/>
          <p:nvPr/>
        </p:nvSpPr>
        <p:spPr>
          <a:xfrm>
            <a:off x="1483715" y="5986035"/>
            <a:ext cx="100373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</a:p>
          <a:p>
            <a:pPr algn="l"/>
            <a:r>
              <a:rPr u="sng">
                <a:hlinkClick r:id="rId2" invalidUrl="" action="" tgtFrame="" tooltip="" history="1" highlightClick="0" endSnd="0"/>
              </a:rPr>
              <a:t>https://kb.northwestern.edu/page.php?id=70719</a:t>
            </a:r>
          </a:p>
        </p:txBody>
      </p:sp>
      <p:sp>
        <p:nvSpPr>
          <p:cNvPr id="1059" name="Shape 1059"/>
          <p:cNvSpPr/>
          <p:nvPr/>
        </p:nvSpPr>
        <p:spPr>
          <a:xfrm>
            <a:off x="3128340" y="5293889"/>
            <a:ext cx="674812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pPr/>
            <a:r>
              <a:t>Example Jobs </a:t>
            </a:r>
          </a:p>
        </p:txBody>
      </p:sp>
      <p:sp>
        <p:nvSpPr>
          <p:cNvPr id="1060" name="Shape 1060"/>
          <p:cNvSpPr/>
          <p:nvPr/>
        </p:nvSpPr>
        <p:spPr>
          <a:xfrm>
            <a:off x="1483715" y="3247097"/>
            <a:ext cx="100373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3" invalidUrl="" action="" tgtFrame="" tooltip="" history="1" highlightClick="0" endSnd="0"/>
              </a:rPr>
              <a:t>https://kb.northwestern.edu/page.php?id=69247</a:t>
            </a:r>
          </a:p>
        </p:txBody>
      </p:sp>
      <p:sp>
        <p:nvSpPr>
          <p:cNvPr id="1061" name="Shape 1061"/>
          <p:cNvSpPr/>
          <p:nvPr/>
        </p:nvSpPr>
        <p:spPr>
          <a:xfrm>
            <a:off x="3043561" y="1781804"/>
            <a:ext cx="6917678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pPr/>
            <a:r>
              <a:t>Jobs on Quest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064" name="Shape 1064"/>
          <p:cNvSpPr/>
          <p:nvPr>
            <p:ph type="title"/>
          </p:nvPr>
        </p:nvSpPr>
        <p:spPr>
          <a:xfrm>
            <a:off x="1300479" y="2480681"/>
            <a:ext cx="11704322" cy="15092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pPr/>
            <a:r>
              <a:t>Questions?</a:t>
            </a:r>
          </a:p>
        </p:txBody>
      </p:sp>
      <p:sp>
        <p:nvSpPr>
          <p:cNvPr id="1065" name="Shape 1065"/>
          <p:cNvSpPr/>
          <p:nvPr>
            <p:ph type="body" sz="half" idx="1"/>
          </p:nvPr>
        </p:nvSpPr>
        <p:spPr>
          <a:xfrm>
            <a:off x="1300480" y="4334933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404040"/>
                </a:solidFill>
              </a:defRPr>
            </a:pPr>
            <a:r>
              <a:t>email: </a:t>
            </a:r>
            <a:r>
              <a:rPr u="sng">
                <a:hlinkClick r:id="rId3" invalidUrl="" action="" tgtFrame="" tooltip="" history="1" highlightClick="0" endSnd="0"/>
              </a:rPr>
              <a:t>quest-help@northwestern.edu</a:t>
            </a:r>
          </a:p>
          <a:p>
            <a:pPr>
              <a:defRPr>
                <a:solidFill>
                  <a:srgbClr val="404040"/>
                </a:solidFill>
              </a:defRPr>
            </a:pPr>
          </a:p>
          <a:p>
            <a:pPr>
              <a:defRPr>
                <a:solidFill>
                  <a:srgbClr val="404040"/>
                </a:solidFill>
              </a:defRPr>
            </a:pPr>
            <a:r>
              <a:t>Research Computing Services</a:t>
            </a:r>
          </a:p>
        </p:txBody>
      </p:sp>
      <p:pic>
        <p:nvPicPr>
          <p:cNvPr id="1066" name="image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61" name="Group 161"/>
          <p:cNvGrpSpPr/>
          <p:nvPr/>
        </p:nvGrpSpPr>
        <p:grpSpPr>
          <a:xfrm>
            <a:off x="5126741" y="877951"/>
            <a:ext cx="7233630" cy="7295407"/>
            <a:chOff x="0" y="0"/>
            <a:chExt cx="7233628" cy="7295405"/>
          </a:xfrm>
        </p:grpSpPr>
        <p:pic>
          <p:nvPicPr>
            <p:cNvPr id="152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537314" y="5127238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53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074628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54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5136405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55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2537314" y="9167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56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2568202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57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2537314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58" name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5074628" y="5136405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59" name="pasted-image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5074628" y="0"/>
              <a:ext cx="2159001" cy="2159000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60" name="pasted-image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0" y="9167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</p:grpSp>
      <p:sp>
        <p:nvSpPr>
          <p:cNvPr id="162" name="Shape 162"/>
          <p:cNvSpPr/>
          <p:nvPr/>
        </p:nvSpPr>
        <p:spPr>
          <a:xfrm>
            <a:off x="355503" y="1078186"/>
            <a:ext cx="426710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Research Computing: the Consultants</a:t>
            </a:r>
          </a:p>
        </p:txBody>
      </p:sp>
      <p:sp>
        <p:nvSpPr>
          <p:cNvPr id="163" name="Shape 163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11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11" invalidUrl="" action="" tgtFrame="" tooltip="" history="1" highlightClick="0" endSnd="0"/>
              </a:rPr>
              <a:t>quest-help@northwestern.edu</a:t>
            </a:r>
          </a:p>
        </p:txBody>
      </p:sp>
      <p:sp>
        <p:nvSpPr>
          <p:cNvPr id="164" name="Shape 164"/>
          <p:cNvSpPr/>
          <p:nvPr/>
        </p:nvSpPr>
        <p:spPr>
          <a:xfrm>
            <a:off x="772184" y="3408585"/>
            <a:ext cx="4118843" cy="2936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We are a team under Northwestern Information Technology with research backgrounds in computer science, astrophysics, materials science, data science, bioinformatics, and modeling and simulation.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76" name="Group 176"/>
          <p:cNvGrpSpPr/>
          <p:nvPr/>
        </p:nvGrpSpPr>
        <p:grpSpPr>
          <a:xfrm>
            <a:off x="5126741" y="877951"/>
            <a:ext cx="7233630" cy="7295407"/>
            <a:chOff x="0" y="0"/>
            <a:chExt cx="7233628" cy="7295405"/>
          </a:xfrm>
        </p:grpSpPr>
        <p:pic>
          <p:nvPicPr>
            <p:cNvPr id="167" name="pasted-image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537314" y="5127238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68" name="pasted-image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074628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69" name="pasted-image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5136405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70" name="pasted-image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2537314" y="9167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71" name="pasted-image.png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0" y="2568202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72" name="pasted-image.png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2537314" y="2568202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73" name="pasted-image.png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5074628" y="5136405"/>
              <a:ext cx="2159001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74" name="pasted-image.png"/>
            <p:cNvPicPr>
              <a:picLocks noChangeAspect="1"/>
            </p:cNvPicPr>
            <p:nvPr/>
          </p:nvPicPr>
          <p:blipFill>
            <a:blip r:embed="rId9">
              <a:extLst/>
            </a:blip>
            <a:stretch>
              <a:fillRect/>
            </a:stretch>
          </p:blipFill>
          <p:spPr>
            <a:xfrm>
              <a:off x="5074628" y="0"/>
              <a:ext cx="2159001" cy="2159000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pic>
          <p:nvPicPr>
            <p:cNvPr id="175" name="pasted-image.png"/>
            <p:cNvPicPr>
              <a:picLocks noChangeAspect="1"/>
            </p:cNvPicPr>
            <p:nvPr/>
          </p:nvPicPr>
          <p:blipFill>
            <a:blip r:embed="rId10">
              <a:extLst/>
            </a:blip>
            <a:stretch>
              <a:fillRect/>
            </a:stretch>
          </p:blipFill>
          <p:spPr>
            <a:xfrm>
              <a:off x="0" y="9167"/>
              <a:ext cx="2159000" cy="2159001"/>
            </a:xfrm>
            <a:prstGeom prst="rect">
              <a:avLst/>
            </a:prstGeom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</p:grpSp>
      <p:sp>
        <p:nvSpPr>
          <p:cNvPr id="177" name="Shape 177"/>
          <p:cNvSpPr/>
          <p:nvPr/>
        </p:nvSpPr>
        <p:spPr>
          <a:xfrm>
            <a:off x="355503" y="1078186"/>
            <a:ext cx="4267109" cy="200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Research Computing: the Consultants</a:t>
            </a:r>
          </a:p>
        </p:txBody>
      </p:sp>
      <p:sp>
        <p:nvSpPr>
          <p:cNvPr id="178" name="Shape 178"/>
          <p:cNvSpPr/>
          <p:nvPr/>
        </p:nvSpPr>
        <p:spPr>
          <a:xfrm>
            <a:off x="220227" y="7864446"/>
            <a:ext cx="4537661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 u="sng">
                <a:solidFill>
                  <a:srgbClr val="53585F"/>
                </a:solidFill>
                <a:hlinkClick r:id="rId11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11" invalidUrl="" action="" tgtFrame="" tooltip="" history="1" highlightClick="0" endSnd="0"/>
              </a:rPr>
              <a:t>quest-help@northwestern.edu</a:t>
            </a:r>
          </a:p>
        </p:txBody>
      </p:sp>
      <p:sp>
        <p:nvSpPr>
          <p:cNvPr id="179" name="Shape 179"/>
          <p:cNvSpPr/>
          <p:nvPr/>
        </p:nvSpPr>
        <p:spPr>
          <a:xfrm>
            <a:off x="772184" y="3457573"/>
            <a:ext cx="4118843" cy="3637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Providing infrastructure, training, and support for:</a:t>
            </a:r>
          </a:p>
          <a:p>
            <a:pPr algn="l"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Computing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Data processing and analysis Bioinformatics pipelines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Data management, sharing, and storage </a:t>
            </a:r>
          </a:p>
          <a:p>
            <a:pPr algn="l">
              <a:lnSpc>
                <a:spcPct val="120000"/>
              </a:lnSpc>
              <a:defRPr sz="2400">
                <a:solidFill>
                  <a:srgbClr val="53585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Software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2" name="Shape 182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High Performance Computing Cluster</a:t>
            </a:r>
          </a:p>
        </p:txBody>
      </p:sp>
      <p:grpSp>
        <p:nvGrpSpPr>
          <p:cNvPr id="185" name="Group 185"/>
          <p:cNvGrpSpPr/>
          <p:nvPr/>
        </p:nvGrpSpPr>
        <p:grpSpPr>
          <a:xfrm>
            <a:off x="1795779" y="5594958"/>
            <a:ext cx="8762011" cy="3067919"/>
            <a:chOff x="0" y="0"/>
            <a:chExt cx="8762010" cy="3067917"/>
          </a:xfrm>
        </p:grpSpPr>
        <p:sp>
          <p:nvSpPr>
            <p:cNvPr id="183" name="Shape 183"/>
            <p:cNvSpPr/>
            <p:nvPr/>
          </p:nvSpPr>
          <p:spPr>
            <a:xfrm>
              <a:off x="4700245" y="795463"/>
              <a:ext cx="406176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core</a:t>
              </a:r>
              <a:r>
                <a:t>”: a processor</a:t>
              </a:r>
            </a:p>
          </p:txBody>
        </p:sp>
        <p:pic>
          <p:nvPicPr>
            <p:cNvPr id="184" name="Screen Shot 2017-10-09 at 2.07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488632" cy="30679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6" name="Shape 186"/>
          <p:cNvSpPr/>
          <p:nvPr/>
        </p:nvSpPr>
        <p:spPr>
          <a:xfrm>
            <a:off x="5814733" y="1843203"/>
            <a:ext cx="87712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800</a:t>
            </a:r>
          </a:p>
        </p:txBody>
      </p:sp>
      <p:sp>
        <p:nvSpPr>
          <p:cNvPr id="187" name="Shape 187"/>
          <p:cNvSpPr/>
          <p:nvPr/>
        </p:nvSpPr>
        <p:spPr>
          <a:xfrm>
            <a:off x="6564320" y="6997204"/>
            <a:ext cx="151269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19,200</a:t>
            </a:r>
          </a:p>
        </p:txBody>
      </p:sp>
      <p:grpSp>
        <p:nvGrpSpPr>
          <p:cNvPr id="194" name="Group 194"/>
          <p:cNvGrpSpPr/>
          <p:nvPr/>
        </p:nvGrpSpPr>
        <p:grpSpPr>
          <a:xfrm>
            <a:off x="2649066" y="980762"/>
            <a:ext cx="9583722" cy="5094885"/>
            <a:chOff x="0" y="0"/>
            <a:chExt cx="9583721" cy="5094883"/>
          </a:xfrm>
        </p:grpSpPr>
        <p:sp>
          <p:nvSpPr>
            <p:cNvPr id="188" name="Shape 188"/>
            <p:cNvSpPr/>
            <p:nvPr/>
          </p:nvSpPr>
          <p:spPr>
            <a:xfrm>
              <a:off x="-1" y="235992"/>
              <a:ext cx="410382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node</a:t>
              </a:r>
              <a:r>
                <a:t>”: a computer</a:t>
              </a:r>
            </a:p>
          </p:txBody>
        </p:sp>
        <p:grpSp>
          <p:nvGrpSpPr>
            <p:cNvPr id="193" name="Group 193"/>
            <p:cNvGrpSpPr/>
            <p:nvPr/>
          </p:nvGrpSpPr>
          <p:grpSpPr>
            <a:xfrm>
              <a:off x="4214649" y="-1"/>
              <a:ext cx="5369073" cy="5094885"/>
              <a:chOff x="0" y="0"/>
              <a:chExt cx="5369071" cy="5094883"/>
            </a:xfrm>
          </p:grpSpPr>
          <p:pic>
            <p:nvPicPr>
              <p:cNvPr id="189" name="pasted-image.tif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6800" y="185083"/>
                <a:ext cx="4481330" cy="448133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0" name="Shape 190"/>
              <p:cNvSpPr/>
              <p:nvPr/>
            </p:nvSpPr>
            <p:spPr>
              <a:xfrm>
                <a:off x="2917308" y="-1"/>
                <a:ext cx="1209584" cy="5012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7457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191" name="Shape 191"/>
              <p:cNvSpPr/>
              <p:nvPr/>
            </p:nvSpPr>
            <p:spPr>
              <a:xfrm>
                <a:off x="0" y="20478"/>
                <a:ext cx="1512690" cy="5074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21600"/>
                    </a:moveTo>
                    <a:lnTo>
                      <a:pt x="0" y="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>
                  <a:alpha val="7513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192" name="Shape 192"/>
              <p:cNvSpPr/>
              <p:nvPr/>
            </p:nvSpPr>
            <p:spPr>
              <a:xfrm>
                <a:off x="4099071" y="169860"/>
                <a:ext cx="1270001" cy="467271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</p:grpSp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6" grpId="3"/>
      <p:bldP build="whole" bldLvl="1" animBg="1" rev="0" advAuto="0" spid="194" grpId="1"/>
      <p:bldP build="whole" bldLvl="1" animBg="1" rev="0" advAuto="0" spid="185" grpId="2"/>
      <p:bldP build="whole" bldLvl="1" animBg="1" rev="0" advAuto="0" spid="187" grpId="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99" name="Shape 199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High Performance Computing Cluster</a:t>
            </a:r>
          </a:p>
        </p:txBody>
      </p:sp>
      <p:grpSp>
        <p:nvGrpSpPr>
          <p:cNvPr id="202" name="Group 202"/>
          <p:cNvGrpSpPr/>
          <p:nvPr/>
        </p:nvGrpSpPr>
        <p:grpSpPr>
          <a:xfrm>
            <a:off x="1141944" y="1169668"/>
            <a:ext cx="10313591" cy="3492501"/>
            <a:chOff x="85267" y="0"/>
            <a:chExt cx="10313589" cy="3492500"/>
          </a:xfrm>
        </p:grpSpPr>
        <p:sp>
          <p:nvSpPr>
            <p:cNvPr id="200" name="Shape 200"/>
            <p:cNvSpPr/>
            <p:nvPr/>
          </p:nvSpPr>
          <p:spPr>
            <a:xfrm>
              <a:off x="85267" y="1171193"/>
              <a:ext cx="5195622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infiniband</a:t>
              </a:r>
              <a:r>
                <a:t>”: high-speed</a:t>
              </a:r>
            </a:p>
            <a:p>
              <a:pPr>
                <a:defRPr>
                  <a:solidFill>
                    <a:srgbClr val="53585F"/>
                  </a:solidFill>
                </a:defRPr>
              </a:pPr>
              <a:r>
                <a:t>inter-connect</a:t>
              </a:r>
            </a:p>
          </p:txBody>
        </p:sp>
        <p:pic>
          <p:nvPicPr>
            <p:cNvPr id="201" name="Screen Shot 2017-10-09 at 2.04.06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979257" y="0"/>
              <a:ext cx="4419601" cy="3492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5" name="Group 205"/>
          <p:cNvGrpSpPr/>
          <p:nvPr/>
        </p:nvGrpSpPr>
        <p:grpSpPr>
          <a:xfrm>
            <a:off x="2960894" y="4251465"/>
            <a:ext cx="7083012" cy="4685852"/>
            <a:chOff x="0" y="0"/>
            <a:chExt cx="7083010" cy="4685850"/>
          </a:xfrm>
        </p:grpSpPr>
        <p:sp>
          <p:nvSpPr>
            <p:cNvPr id="203" name="Shape 203"/>
            <p:cNvSpPr/>
            <p:nvPr/>
          </p:nvSpPr>
          <p:spPr>
            <a:xfrm>
              <a:off x="3970392" y="2817451"/>
              <a:ext cx="311261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pPr/>
              <a:r>
                <a:t>nodes in racks</a:t>
              </a:r>
            </a:p>
          </p:txBody>
        </p:sp>
        <p:pic>
          <p:nvPicPr>
            <p:cNvPr id="204" name="pasted-image.tif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14389" cy="46858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2" grpId="1"/>
      <p:bldP build="whole" bldLvl="1" animBg="1" rev="0" advAuto="0" spid="205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8" name="Shape 208"/>
          <p:cNvSpPr/>
          <p:nvPr/>
        </p:nvSpPr>
        <p:spPr>
          <a:xfrm>
            <a:off x="1100315" y="311836"/>
            <a:ext cx="1080417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High Performance Computing Cluster</a:t>
            </a:r>
          </a:p>
        </p:txBody>
      </p:sp>
      <p:pic>
        <p:nvPicPr>
          <p:cNvPr id="209" name="Screen Shot 2017-10-11 at 8.59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050" y="1503548"/>
            <a:ext cx="9055101" cy="485140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hape 210"/>
          <p:cNvSpPr/>
          <p:nvPr/>
        </p:nvSpPr>
        <p:spPr>
          <a:xfrm>
            <a:off x="1021502" y="6854511"/>
            <a:ext cx="1032037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53585F"/>
                </a:solidFill>
              </a:defRPr>
            </a:pPr>
            <a:r>
              <a:t>24 hour on-site security, 3-factor authentication,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firewalls and intrusion detection systems,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dedicated power station, high-throughput network</a:t>
            </a:r>
          </a:p>
        </p:txBody>
      </p:sp>
      <p:grpSp>
        <p:nvGrpSpPr>
          <p:cNvPr id="213" name="Group 213"/>
          <p:cNvGrpSpPr/>
          <p:nvPr/>
        </p:nvGrpSpPr>
        <p:grpSpPr>
          <a:xfrm>
            <a:off x="4765640" y="1032996"/>
            <a:ext cx="2832101" cy="7302501"/>
            <a:chOff x="0" y="0"/>
            <a:chExt cx="2832100" cy="7302500"/>
          </a:xfrm>
        </p:grpSpPr>
        <p:pic>
          <p:nvPicPr>
            <p:cNvPr id="212" name="Screen Shot 2017-10-11 at 9.04.12 A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15900" y="139700"/>
              <a:ext cx="2400300" cy="67437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1" name="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832100" cy="73025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3" grpId="2"/>
      <p:bldP build="whole" bldLvl="1" animBg="1" rev="0" advAuto="0" spid="210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916" name="Group 916"/>
          <p:cNvGrpSpPr/>
          <p:nvPr/>
        </p:nvGrpSpPr>
        <p:grpSpPr>
          <a:xfrm>
            <a:off x="434570" y="3646310"/>
            <a:ext cx="5037670" cy="2460980"/>
            <a:chOff x="0" y="0"/>
            <a:chExt cx="5037669" cy="2460979"/>
          </a:xfrm>
        </p:grpSpPr>
        <p:sp>
          <p:nvSpPr>
            <p:cNvPr id="216" name="Shape 216"/>
            <p:cNvSpPr/>
            <p:nvPr/>
          </p:nvSpPr>
          <p:spPr>
            <a:xfrm>
              <a:off x="1907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7" name="Shape 217"/>
            <p:cNvSpPr/>
            <p:nvPr/>
          </p:nvSpPr>
          <p:spPr>
            <a:xfrm>
              <a:off x="2034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8" name="Shape 218"/>
            <p:cNvSpPr/>
            <p:nvPr/>
          </p:nvSpPr>
          <p:spPr>
            <a:xfrm>
              <a:off x="2161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9" name="Shape 219"/>
            <p:cNvSpPr/>
            <p:nvPr/>
          </p:nvSpPr>
          <p:spPr>
            <a:xfrm>
              <a:off x="2288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0" name="Shape 220"/>
            <p:cNvSpPr/>
            <p:nvPr/>
          </p:nvSpPr>
          <p:spPr>
            <a:xfrm>
              <a:off x="2415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1" name="Shape 221"/>
            <p:cNvSpPr/>
            <p:nvPr/>
          </p:nvSpPr>
          <p:spPr>
            <a:xfrm>
              <a:off x="2034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2" name="Shape 222"/>
            <p:cNvSpPr/>
            <p:nvPr/>
          </p:nvSpPr>
          <p:spPr>
            <a:xfrm>
              <a:off x="2161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3" name="Shape 223"/>
            <p:cNvSpPr/>
            <p:nvPr/>
          </p:nvSpPr>
          <p:spPr>
            <a:xfrm>
              <a:off x="2161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4" name="Shape 224"/>
            <p:cNvSpPr/>
            <p:nvPr/>
          </p:nvSpPr>
          <p:spPr>
            <a:xfrm>
              <a:off x="2288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5" name="Shape 225"/>
            <p:cNvSpPr/>
            <p:nvPr/>
          </p:nvSpPr>
          <p:spPr>
            <a:xfrm>
              <a:off x="2288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6" name="Shape 226"/>
            <p:cNvSpPr/>
            <p:nvPr/>
          </p:nvSpPr>
          <p:spPr>
            <a:xfrm>
              <a:off x="2288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7" name="Shape 227"/>
            <p:cNvSpPr/>
            <p:nvPr/>
          </p:nvSpPr>
          <p:spPr>
            <a:xfrm>
              <a:off x="2415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8" name="Shape 228"/>
            <p:cNvSpPr/>
            <p:nvPr/>
          </p:nvSpPr>
          <p:spPr>
            <a:xfrm>
              <a:off x="2415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9" name="Shape 229"/>
            <p:cNvSpPr/>
            <p:nvPr/>
          </p:nvSpPr>
          <p:spPr>
            <a:xfrm>
              <a:off x="2415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0" name="Shape 230"/>
            <p:cNvSpPr/>
            <p:nvPr/>
          </p:nvSpPr>
          <p:spPr>
            <a:xfrm>
              <a:off x="2415904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1" name="Shape 231"/>
            <p:cNvSpPr/>
            <p:nvPr/>
          </p:nvSpPr>
          <p:spPr>
            <a:xfrm>
              <a:off x="2288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2" name="Shape 232"/>
            <p:cNvSpPr/>
            <p:nvPr/>
          </p:nvSpPr>
          <p:spPr>
            <a:xfrm>
              <a:off x="2161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3" name="Shape 233"/>
            <p:cNvSpPr/>
            <p:nvPr/>
          </p:nvSpPr>
          <p:spPr>
            <a:xfrm>
              <a:off x="2161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4" name="Shape 234"/>
            <p:cNvSpPr/>
            <p:nvPr/>
          </p:nvSpPr>
          <p:spPr>
            <a:xfrm>
              <a:off x="1907904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5" name="Shape 235"/>
            <p:cNvSpPr/>
            <p:nvPr/>
          </p:nvSpPr>
          <p:spPr>
            <a:xfrm>
              <a:off x="2034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6" name="Shape 236"/>
            <p:cNvSpPr/>
            <p:nvPr/>
          </p:nvSpPr>
          <p:spPr>
            <a:xfrm>
              <a:off x="2034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7" name="Shape 237"/>
            <p:cNvSpPr/>
            <p:nvPr/>
          </p:nvSpPr>
          <p:spPr>
            <a:xfrm>
              <a:off x="2034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8" name="Shape 238"/>
            <p:cNvSpPr/>
            <p:nvPr/>
          </p:nvSpPr>
          <p:spPr>
            <a:xfrm>
              <a:off x="1907904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9" name="Shape 239"/>
            <p:cNvSpPr/>
            <p:nvPr/>
          </p:nvSpPr>
          <p:spPr>
            <a:xfrm>
              <a:off x="1907904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0" name="Shape 240"/>
            <p:cNvSpPr/>
            <p:nvPr/>
          </p:nvSpPr>
          <p:spPr>
            <a:xfrm>
              <a:off x="1907904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1" name="Shape 241"/>
            <p:cNvSpPr/>
            <p:nvPr/>
          </p:nvSpPr>
          <p:spPr>
            <a:xfrm>
              <a:off x="2539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2" name="Shape 242"/>
            <p:cNvSpPr/>
            <p:nvPr/>
          </p:nvSpPr>
          <p:spPr>
            <a:xfrm>
              <a:off x="2666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3" name="Shape 243"/>
            <p:cNvSpPr/>
            <p:nvPr/>
          </p:nvSpPr>
          <p:spPr>
            <a:xfrm>
              <a:off x="2793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4" name="Shape 244"/>
            <p:cNvSpPr/>
            <p:nvPr/>
          </p:nvSpPr>
          <p:spPr>
            <a:xfrm>
              <a:off x="2920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5" name="Shape 245"/>
            <p:cNvSpPr/>
            <p:nvPr/>
          </p:nvSpPr>
          <p:spPr>
            <a:xfrm>
              <a:off x="3047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6" name="Shape 246"/>
            <p:cNvSpPr/>
            <p:nvPr/>
          </p:nvSpPr>
          <p:spPr>
            <a:xfrm>
              <a:off x="2666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7" name="Shape 247"/>
            <p:cNvSpPr/>
            <p:nvPr/>
          </p:nvSpPr>
          <p:spPr>
            <a:xfrm>
              <a:off x="2793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8" name="Shape 248"/>
            <p:cNvSpPr/>
            <p:nvPr/>
          </p:nvSpPr>
          <p:spPr>
            <a:xfrm>
              <a:off x="2793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9" name="Shape 249"/>
            <p:cNvSpPr/>
            <p:nvPr/>
          </p:nvSpPr>
          <p:spPr>
            <a:xfrm>
              <a:off x="2920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0" name="Shape 250"/>
            <p:cNvSpPr/>
            <p:nvPr/>
          </p:nvSpPr>
          <p:spPr>
            <a:xfrm>
              <a:off x="2920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1" name="Shape 251"/>
            <p:cNvSpPr/>
            <p:nvPr/>
          </p:nvSpPr>
          <p:spPr>
            <a:xfrm>
              <a:off x="2920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2" name="Shape 252"/>
            <p:cNvSpPr/>
            <p:nvPr/>
          </p:nvSpPr>
          <p:spPr>
            <a:xfrm>
              <a:off x="3047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3" name="Shape 253"/>
            <p:cNvSpPr/>
            <p:nvPr/>
          </p:nvSpPr>
          <p:spPr>
            <a:xfrm>
              <a:off x="3047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4" name="Shape 254"/>
            <p:cNvSpPr/>
            <p:nvPr/>
          </p:nvSpPr>
          <p:spPr>
            <a:xfrm>
              <a:off x="3047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5" name="Shape 255"/>
            <p:cNvSpPr/>
            <p:nvPr/>
          </p:nvSpPr>
          <p:spPr>
            <a:xfrm>
              <a:off x="3047635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6" name="Shape 256"/>
            <p:cNvSpPr/>
            <p:nvPr/>
          </p:nvSpPr>
          <p:spPr>
            <a:xfrm>
              <a:off x="2920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7" name="Shape 257"/>
            <p:cNvSpPr/>
            <p:nvPr/>
          </p:nvSpPr>
          <p:spPr>
            <a:xfrm>
              <a:off x="2793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8" name="Shape 258"/>
            <p:cNvSpPr/>
            <p:nvPr/>
          </p:nvSpPr>
          <p:spPr>
            <a:xfrm>
              <a:off x="2793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59" name="Shape 259"/>
            <p:cNvSpPr/>
            <p:nvPr/>
          </p:nvSpPr>
          <p:spPr>
            <a:xfrm>
              <a:off x="2539635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0" name="Shape 260"/>
            <p:cNvSpPr/>
            <p:nvPr/>
          </p:nvSpPr>
          <p:spPr>
            <a:xfrm>
              <a:off x="2666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1" name="Shape 261"/>
            <p:cNvSpPr/>
            <p:nvPr/>
          </p:nvSpPr>
          <p:spPr>
            <a:xfrm>
              <a:off x="2666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2" name="Shape 262"/>
            <p:cNvSpPr/>
            <p:nvPr/>
          </p:nvSpPr>
          <p:spPr>
            <a:xfrm>
              <a:off x="2666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3" name="Shape 263"/>
            <p:cNvSpPr/>
            <p:nvPr/>
          </p:nvSpPr>
          <p:spPr>
            <a:xfrm>
              <a:off x="2539635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4" name="Shape 264"/>
            <p:cNvSpPr/>
            <p:nvPr/>
          </p:nvSpPr>
          <p:spPr>
            <a:xfrm>
              <a:off x="2539635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5" name="Shape 265"/>
            <p:cNvSpPr/>
            <p:nvPr/>
          </p:nvSpPr>
          <p:spPr>
            <a:xfrm>
              <a:off x="2539635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6" name="Shape 266"/>
            <p:cNvSpPr/>
            <p:nvPr/>
          </p:nvSpPr>
          <p:spPr>
            <a:xfrm>
              <a:off x="1907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7" name="Shape 267"/>
            <p:cNvSpPr/>
            <p:nvPr/>
          </p:nvSpPr>
          <p:spPr>
            <a:xfrm>
              <a:off x="2034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8" name="Shape 268"/>
            <p:cNvSpPr/>
            <p:nvPr/>
          </p:nvSpPr>
          <p:spPr>
            <a:xfrm>
              <a:off x="2161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9" name="Shape 269"/>
            <p:cNvSpPr/>
            <p:nvPr/>
          </p:nvSpPr>
          <p:spPr>
            <a:xfrm>
              <a:off x="2288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0" name="Shape 270"/>
            <p:cNvSpPr/>
            <p:nvPr/>
          </p:nvSpPr>
          <p:spPr>
            <a:xfrm>
              <a:off x="2415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1" name="Shape 271"/>
            <p:cNvSpPr/>
            <p:nvPr/>
          </p:nvSpPr>
          <p:spPr>
            <a:xfrm>
              <a:off x="2034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2" name="Shape 272"/>
            <p:cNvSpPr/>
            <p:nvPr/>
          </p:nvSpPr>
          <p:spPr>
            <a:xfrm>
              <a:off x="2161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3" name="Shape 273"/>
            <p:cNvSpPr/>
            <p:nvPr/>
          </p:nvSpPr>
          <p:spPr>
            <a:xfrm>
              <a:off x="2161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4" name="Shape 274"/>
            <p:cNvSpPr/>
            <p:nvPr/>
          </p:nvSpPr>
          <p:spPr>
            <a:xfrm>
              <a:off x="2288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5" name="Shape 275"/>
            <p:cNvSpPr/>
            <p:nvPr/>
          </p:nvSpPr>
          <p:spPr>
            <a:xfrm>
              <a:off x="2288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6" name="Shape 276"/>
            <p:cNvSpPr/>
            <p:nvPr/>
          </p:nvSpPr>
          <p:spPr>
            <a:xfrm>
              <a:off x="2288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7" name="Shape 277"/>
            <p:cNvSpPr/>
            <p:nvPr/>
          </p:nvSpPr>
          <p:spPr>
            <a:xfrm>
              <a:off x="2415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8" name="Shape 278"/>
            <p:cNvSpPr/>
            <p:nvPr/>
          </p:nvSpPr>
          <p:spPr>
            <a:xfrm>
              <a:off x="2415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9" name="Shape 279"/>
            <p:cNvSpPr/>
            <p:nvPr/>
          </p:nvSpPr>
          <p:spPr>
            <a:xfrm>
              <a:off x="2415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0" name="Shape 280"/>
            <p:cNvSpPr/>
            <p:nvPr/>
          </p:nvSpPr>
          <p:spPr>
            <a:xfrm>
              <a:off x="2415904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1" name="Shape 281"/>
            <p:cNvSpPr/>
            <p:nvPr/>
          </p:nvSpPr>
          <p:spPr>
            <a:xfrm>
              <a:off x="2288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2" name="Shape 282"/>
            <p:cNvSpPr/>
            <p:nvPr/>
          </p:nvSpPr>
          <p:spPr>
            <a:xfrm>
              <a:off x="2161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3" name="Shape 283"/>
            <p:cNvSpPr/>
            <p:nvPr/>
          </p:nvSpPr>
          <p:spPr>
            <a:xfrm>
              <a:off x="2161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4" name="Shape 284"/>
            <p:cNvSpPr/>
            <p:nvPr/>
          </p:nvSpPr>
          <p:spPr>
            <a:xfrm>
              <a:off x="1907904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5" name="Shape 285"/>
            <p:cNvSpPr/>
            <p:nvPr/>
          </p:nvSpPr>
          <p:spPr>
            <a:xfrm>
              <a:off x="2034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6" name="Shape 286"/>
            <p:cNvSpPr/>
            <p:nvPr/>
          </p:nvSpPr>
          <p:spPr>
            <a:xfrm>
              <a:off x="2034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7" name="Shape 287"/>
            <p:cNvSpPr/>
            <p:nvPr/>
          </p:nvSpPr>
          <p:spPr>
            <a:xfrm>
              <a:off x="2034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8" name="Shape 288"/>
            <p:cNvSpPr/>
            <p:nvPr/>
          </p:nvSpPr>
          <p:spPr>
            <a:xfrm>
              <a:off x="1907904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89" name="Shape 289"/>
            <p:cNvSpPr/>
            <p:nvPr/>
          </p:nvSpPr>
          <p:spPr>
            <a:xfrm>
              <a:off x="1907904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0" name="Shape 290"/>
            <p:cNvSpPr/>
            <p:nvPr/>
          </p:nvSpPr>
          <p:spPr>
            <a:xfrm>
              <a:off x="1907904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1" name="Shape 291"/>
            <p:cNvSpPr/>
            <p:nvPr/>
          </p:nvSpPr>
          <p:spPr>
            <a:xfrm>
              <a:off x="2539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2" name="Shape 292"/>
            <p:cNvSpPr/>
            <p:nvPr/>
          </p:nvSpPr>
          <p:spPr>
            <a:xfrm>
              <a:off x="2666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3" name="Shape 293"/>
            <p:cNvSpPr/>
            <p:nvPr/>
          </p:nvSpPr>
          <p:spPr>
            <a:xfrm>
              <a:off x="2793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4" name="Shape 294"/>
            <p:cNvSpPr/>
            <p:nvPr/>
          </p:nvSpPr>
          <p:spPr>
            <a:xfrm>
              <a:off x="2920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5" name="Shape 295"/>
            <p:cNvSpPr/>
            <p:nvPr/>
          </p:nvSpPr>
          <p:spPr>
            <a:xfrm>
              <a:off x="3047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6" name="Shape 296"/>
            <p:cNvSpPr/>
            <p:nvPr/>
          </p:nvSpPr>
          <p:spPr>
            <a:xfrm>
              <a:off x="2666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7" name="Shape 297"/>
            <p:cNvSpPr/>
            <p:nvPr/>
          </p:nvSpPr>
          <p:spPr>
            <a:xfrm>
              <a:off x="2793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8" name="Shape 298"/>
            <p:cNvSpPr/>
            <p:nvPr/>
          </p:nvSpPr>
          <p:spPr>
            <a:xfrm>
              <a:off x="2793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99" name="Shape 299"/>
            <p:cNvSpPr/>
            <p:nvPr/>
          </p:nvSpPr>
          <p:spPr>
            <a:xfrm>
              <a:off x="2920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0" name="Shape 300"/>
            <p:cNvSpPr/>
            <p:nvPr/>
          </p:nvSpPr>
          <p:spPr>
            <a:xfrm>
              <a:off x="2920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1" name="Shape 301"/>
            <p:cNvSpPr/>
            <p:nvPr/>
          </p:nvSpPr>
          <p:spPr>
            <a:xfrm>
              <a:off x="2920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2" name="Shape 302"/>
            <p:cNvSpPr/>
            <p:nvPr/>
          </p:nvSpPr>
          <p:spPr>
            <a:xfrm>
              <a:off x="3047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3" name="Shape 303"/>
            <p:cNvSpPr/>
            <p:nvPr/>
          </p:nvSpPr>
          <p:spPr>
            <a:xfrm>
              <a:off x="3047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4" name="Shape 304"/>
            <p:cNvSpPr/>
            <p:nvPr/>
          </p:nvSpPr>
          <p:spPr>
            <a:xfrm>
              <a:off x="3047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5" name="Shape 305"/>
            <p:cNvSpPr/>
            <p:nvPr/>
          </p:nvSpPr>
          <p:spPr>
            <a:xfrm>
              <a:off x="3047635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6" name="Shape 306"/>
            <p:cNvSpPr/>
            <p:nvPr/>
          </p:nvSpPr>
          <p:spPr>
            <a:xfrm>
              <a:off x="2920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7" name="Shape 307"/>
            <p:cNvSpPr/>
            <p:nvPr/>
          </p:nvSpPr>
          <p:spPr>
            <a:xfrm>
              <a:off x="2793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8" name="Shape 308"/>
            <p:cNvSpPr/>
            <p:nvPr/>
          </p:nvSpPr>
          <p:spPr>
            <a:xfrm>
              <a:off x="2793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09" name="Shape 309"/>
            <p:cNvSpPr/>
            <p:nvPr/>
          </p:nvSpPr>
          <p:spPr>
            <a:xfrm>
              <a:off x="2539635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0" name="Shape 310"/>
            <p:cNvSpPr/>
            <p:nvPr/>
          </p:nvSpPr>
          <p:spPr>
            <a:xfrm>
              <a:off x="2666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1" name="Shape 311"/>
            <p:cNvSpPr/>
            <p:nvPr/>
          </p:nvSpPr>
          <p:spPr>
            <a:xfrm>
              <a:off x="2666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2" name="Shape 312"/>
            <p:cNvSpPr/>
            <p:nvPr/>
          </p:nvSpPr>
          <p:spPr>
            <a:xfrm>
              <a:off x="2666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3" name="Shape 313"/>
            <p:cNvSpPr/>
            <p:nvPr/>
          </p:nvSpPr>
          <p:spPr>
            <a:xfrm>
              <a:off x="2539635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4" name="Shape 314"/>
            <p:cNvSpPr/>
            <p:nvPr/>
          </p:nvSpPr>
          <p:spPr>
            <a:xfrm>
              <a:off x="2539635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5" name="Shape 315"/>
            <p:cNvSpPr/>
            <p:nvPr/>
          </p:nvSpPr>
          <p:spPr>
            <a:xfrm>
              <a:off x="2539635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6" name="Shape 316"/>
            <p:cNvSpPr/>
            <p:nvPr/>
          </p:nvSpPr>
          <p:spPr>
            <a:xfrm>
              <a:off x="3177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7" name="Shape 317"/>
            <p:cNvSpPr/>
            <p:nvPr/>
          </p:nvSpPr>
          <p:spPr>
            <a:xfrm>
              <a:off x="3304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8" name="Shape 318"/>
            <p:cNvSpPr/>
            <p:nvPr/>
          </p:nvSpPr>
          <p:spPr>
            <a:xfrm>
              <a:off x="3431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9" name="Shape 319"/>
            <p:cNvSpPr/>
            <p:nvPr/>
          </p:nvSpPr>
          <p:spPr>
            <a:xfrm>
              <a:off x="3558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0" name="Shape 320"/>
            <p:cNvSpPr/>
            <p:nvPr/>
          </p:nvSpPr>
          <p:spPr>
            <a:xfrm>
              <a:off x="3685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1" name="Shape 321"/>
            <p:cNvSpPr/>
            <p:nvPr/>
          </p:nvSpPr>
          <p:spPr>
            <a:xfrm>
              <a:off x="3304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2" name="Shape 322"/>
            <p:cNvSpPr/>
            <p:nvPr/>
          </p:nvSpPr>
          <p:spPr>
            <a:xfrm>
              <a:off x="3431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3" name="Shape 323"/>
            <p:cNvSpPr/>
            <p:nvPr/>
          </p:nvSpPr>
          <p:spPr>
            <a:xfrm>
              <a:off x="3431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4" name="Shape 324"/>
            <p:cNvSpPr/>
            <p:nvPr/>
          </p:nvSpPr>
          <p:spPr>
            <a:xfrm>
              <a:off x="3558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5" name="Shape 325"/>
            <p:cNvSpPr/>
            <p:nvPr/>
          </p:nvSpPr>
          <p:spPr>
            <a:xfrm>
              <a:off x="3558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6" name="Shape 326"/>
            <p:cNvSpPr/>
            <p:nvPr/>
          </p:nvSpPr>
          <p:spPr>
            <a:xfrm>
              <a:off x="3558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7" name="Shape 327"/>
            <p:cNvSpPr/>
            <p:nvPr/>
          </p:nvSpPr>
          <p:spPr>
            <a:xfrm>
              <a:off x="3685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8" name="Shape 328"/>
            <p:cNvSpPr/>
            <p:nvPr/>
          </p:nvSpPr>
          <p:spPr>
            <a:xfrm>
              <a:off x="3685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9" name="Shape 329"/>
            <p:cNvSpPr/>
            <p:nvPr/>
          </p:nvSpPr>
          <p:spPr>
            <a:xfrm>
              <a:off x="3685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0" name="Shape 330"/>
            <p:cNvSpPr/>
            <p:nvPr/>
          </p:nvSpPr>
          <p:spPr>
            <a:xfrm>
              <a:off x="3685722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1" name="Shape 331"/>
            <p:cNvSpPr/>
            <p:nvPr/>
          </p:nvSpPr>
          <p:spPr>
            <a:xfrm>
              <a:off x="3558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2" name="Shape 332"/>
            <p:cNvSpPr/>
            <p:nvPr/>
          </p:nvSpPr>
          <p:spPr>
            <a:xfrm>
              <a:off x="3431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3" name="Shape 333"/>
            <p:cNvSpPr/>
            <p:nvPr/>
          </p:nvSpPr>
          <p:spPr>
            <a:xfrm>
              <a:off x="3431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4" name="Shape 334"/>
            <p:cNvSpPr/>
            <p:nvPr/>
          </p:nvSpPr>
          <p:spPr>
            <a:xfrm>
              <a:off x="3177722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5" name="Shape 335"/>
            <p:cNvSpPr/>
            <p:nvPr/>
          </p:nvSpPr>
          <p:spPr>
            <a:xfrm>
              <a:off x="3304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6" name="Shape 336"/>
            <p:cNvSpPr/>
            <p:nvPr/>
          </p:nvSpPr>
          <p:spPr>
            <a:xfrm>
              <a:off x="3304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7" name="Shape 337"/>
            <p:cNvSpPr/>
            <p:nvPr/>
          </p:nvSpPr>
          <p:spPr>
            <a:xfrm>
              <a:off x="3304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8" name="Shape 338"/>
            <p:cNvSpPr/>
            <p:nvPr/>
          </p:nvSpPr>
          <p:spPr>
            <a:xfrm>
              <a:off x="3177722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39" name="Shape 339"/>
            <p:cNvSpPr/>
            <p:nvPr/>
          </p:nvSpPr>
          <p:spPr>
            <a:xfrm>
              <a:off x="3177722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0" name="Shape 340"/>
            <p:cNvSpPr/>
            <p:nvPr/>
          </p:nvSpPr>
          <p:spPr>
            <a:xfrm>
              <a:off x="3177722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1" name="Shape 341"/>
            <p:cNvSpPr/>
            <p:nvPr/>
          </p:nvSpPr>
          <p:spPr>
            <a:xfrm>
              <a:off x="3809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2" name="Shape 342"/>
            <p:cNvSpPr/>
            <p:nvPr/>
          </p:nvSpPr>
          <p:spPr>
            <a:xfrm>
              <a:off x="3936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3" name="Shape 343"/>
            <p:cNvSpPr/>
            <p:nvPr/>
          </p:nvSpPr>
          <p:spPr>
            <a:xfrm>
              <a:off x="4063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4" name="Shape 344"/>
            <p:cNvSpPr/>
            <p:nvPr/>
          </p:nvSpPr>
          <p:spPr>
            <a:xfrm>
              <a:off x="4190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5" name="Shape 345"/>
            <p:cNvSpPr/>
            <p:nvPr/>
          </p:nvSpPr>
          <p:spPr>
            <a:xfrm>
              <a:off x="4317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6" name="Shape 346"/>
            <p:cNvSpPr/>
            <p:nvPr/>
          </p:nvSpPr>
          <p:spPr>
            <a:xfrm>
              <a:off x="3936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7" name="Shape 347"/>
            <p:cNvSpPr/>
            <p:nvPr/>
          </p:nvSpPr>
          <p:spPr>
            <a:xfrm>
              <a:off x="4063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8" name="Shape 348"/>
            <p:cNvSpPr/>
            <p:nvPr/>
          </p:nvSpPr>
          <p:spPr>
            <a:xfrm>
              <a:off x="4063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9" name="Shape 349"/>
            <p:cNvSpPr/>
            <p:nvPr/>
          </p:nvSpPr>
          <p:spPr>
            <a:xfrm>
              <a:off x="4190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0" name="Shape 350"/>
            <p:cNvSpPr/>
            <p:nvPr/>
          </p:nvSpPr>
          <p:spPr>
            <a:xfrm>
              <a:off x="4190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1" name="Shape 351"/>
            <p:cNvSpPr/>
            <p:nvPr/>
          </p:nvSpPr>
          <p:spPr>
            <a:xfrm>
              <a:off x="4190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2" name="Shape 352"/>
            <p:cNvSpPr/>
            <p:nvPr/>
          </p:nvSpPr>
          <p:spPr>
            <a:xfrm>
              <a:off x="4317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3" name="Shape 353"/>
            <p:cNvSpPr/>
            <p:nvPr/>
          </p:nvSpPr>
          <p:spPr>
            <a:xfrm>
              <a:off x="4317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4" name="Shape 354"/>
            <p:cNvSpPr/>
            <p:nvPr/>
          </p:nvSpPr>
          <p:spPr>
            <a:xfrm>
              <a:off x="4317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5" name="Shape 355"/>
            <p:cNvSpPr/>
            <p:nvPr/>
          </p:nvSpPr>
          <p:spPr>
            <a:xfrm>
              <a:off x="4317453" y="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6" name="Shape 356"/>
            <p:cNvSpPr/>
            <p:nvPr/>
          </p:nvSpPr>
          <p:spPr>
            <a:xfrm>
              <a:off x="4190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7" name="Shape 357"/>
            <p:cNvSpPr/>
            <p:nvPr/>
          </p:nvSpPr>
          <p:spPr>
            <a:xfrm>
              <a:off x="4063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8" name="Shape 358"/>
            <p:cNvSpPr/>
            <p:nvPr/>
          </p:nvSpPr>
          <p:spPr>
            <a:xfrm>
              <a:off x="4063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59" name="Shape 359"/>
            <p:cNvSpPr/>
            <p:nvPr/>
          </p:nvSpPr>
          <p:spPr>
            <a:xfrm>
              <a:off x="3809453" y="127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0" name="Shape 360"/>
            <p:cNvSpPr/>
            <p:nvPr/>
          </p:nvSpPr>
          <p:spPr>
            <a:xfrm>
              <a:off x="3936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1" name="Shape 361"/>
            <p:cNvSpPr/>
            <p:nvPr/>
          </p:nvSpPr>
          <p:spPr>
            <a:xfrm>
              <a:off x="3936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2" name="Shape 362"/>
            <p:cNvSpPr/>
            <p:nvPr/>
          </p:nvSpPr>
          <p:spPr>
            <a:xfrm>
              <a:off x="3936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3" name="Shape 363"/>
            <p:cNvSpPr/>
            <p:nvPr/>
          </p:nvSpPr>
          <p:spPr>
            <a:xfrm>
              <a:off x="3809453" y="508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4" name="Shape 364"/>
            <p:cNvSpPr/>
            <p:nvPr/>
          </p:nvSpPr>
          <p:spPr>
            <a:xfrm>
              <a:off x="3809453" y="381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5" name="Shape 365"/>
            <p:cNvSpPr/>
            <p:nvPr/>
          </p:nvSpPr>
          <p:spPr>
            <a:xfrm>
              <a:off x="3809453" y="254000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6" name="Shape 366"/>
            <p:cNvSpPr/>
            <p:nvPr/>
          </p:nvSpPr>
          <p:spPr>
            <a:xfrm>
              <a:off x="3177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7" name="Shape 367"/>
            <p:cNvSpPr/>
            <p:nvPr/>
          </p:nvSpPr>
          <p:spPr>
            <a:xfrm>
              <a:off x="3304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8" name="Shape 368"/>
            <p:cNvSpPr/>
            <p:nvPr/>
          </p:nvSpPr>
          <p:spPr>
            <a:xfrm>
              <a:off x="3431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69" name="Shape 369"/>
            <p:cNvSpPr/>
            <p:nvPr/>
          </p:nvSpPr>
          <p:spPr>
            <a:xfrm>
              <a:off x="3558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0" name="Shape 370"/>
            <p:cNvSpPr/>
            <p:nvPr/>
          </p:nvSpPr>
          <p:spPr>
            <a:xfrm>
              <a:off x="3685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1" name="Shape 371"/>
            <p:cNvSpPr/>
            <p:nvPr/>
          </p:nvSpPr>
          <p:spPr>
            <a:xfrm>
              <a:off x="3304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2" name="Shape 372"/>
            <p:cNvSpPr/>
            <p:nvPr/>
          </p:nvSpPr>
          <p:spPr>
            <a:xfrm>
              <a:off x="3431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3" name="Shape 373"/>
            <p:cNvSpPr/>
            <p:nvPr/>
          </p:nvSpPr>
          <p:spPr>
            <a:xfrm>
              <a:off x="3431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4" name="Shape 374"/>
            <p:cNvSpPr/>
            <p:nvPr/>
          </p:nvSpPr>
          <p:spPr>
            <a:xfrm>
              <a:off x="3558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5" name="Shape 375"/>
            <p:cNvSpPr/>
            <p:nvPr/>
          </p:nvSpPr>
          <p:spPr>
            <a:xfrm>
              <a:off x="3558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6" name="Shape 376"/>
            <p:cNvSpPr/>
            <p:nvPr/>
          </p:nvSpPr>
          <p:spPr>
            <a:xfrm>
              <a:off x="3558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7" name="Shape 377"/>
            <p:cNvSpPr/>
            <p:nvPr/>
          </p:nvSpPr>
          <p:spPr>
            <a:xfrm>
              <a:off x="3685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8" name="Shape 378"/>
            <p:cNvSpPr/>
            <p:nvPr/>
          </p:nvSpPr>
          <p:spPr>
            <a:xfrm>
              <a:off x="3685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79" name="Shape 379"/>
            <p:cNvSpPr/>
            <p:nvPr/>
          </p:nvSpPr>
          <p:spPr>
            <a:xfrm>
              <a:off x="3685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0" name="Shape 380"/>
            <p:cNvSpPr/>
            <p:nvPr/>
          </p:nvSpPr>
          <p:spPr>
            <a:xfrm>
              <a:off x="3685722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1" name="Shape 381"/>
            <p:cNvSpPr/>
            <p:nvPr/>
          </p:nvSpPr>
          <p:spPr>
            <a:xfrm>
              <a:off x="3558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2" name="Shape 382"/>
            <p:cNvSpPr/>
            <p:nvPr/>
          </p:nvSpPr>
          <p:spPr>
            <a:xfrm>
              <a:off x="3431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3" name="Shape 383"/>
            <p:cNvSpPr/>
            <p:nvPr/>
          </p:nvSpPr>
          <p:spPr>
            <a:xfrm>
              <a:off x="3431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4" name="Shape 384"/>
            <p:cNvSpPr/>
            <p:nvPr/>
          </p:nvSpPr>
          <p:spPr>
            <a:xfrm>
              <a:off x="3177722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5" name="Shape 385"/>
            <p:cNvSpPr/>
            <p:nvPr/>
          </p:nvSpPr>
          <p:spPr>
            <a:xfrm>
              <a:off x="3304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6" name="Shape 386"/>
            <p:cNvSpPr/>
            <p:nvPr/>
          </p:nvSpPr>
          <p:spPr>
            <a:xfrm>
              <a:off x="3304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7" name="Shape 387"/>
            <p:cNvSpPr/>
            <p:nvPr/>
          </p:nvSpPr>
          <p:spPr>
            <a:xfrm>
              <a:off x="3304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8" name="Shape 388"/>
            <p:cNvSpPr/>
            <p:nvPr/>
          </p:nvSpPr>
          <p:spPr>
            <a:xfrm>
              <a:off x="3177722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89" name="Shape 389"/>
            <p:cNvSpPr/>
            <p:nvPr/>
          </p:nvSpPr>
          <p:spPr>
            <a:xfrm>
              <a:off x="3177722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0" name="Shape 390"/>
            <p:cNvSpPr/>
            <p:nvPr/>
          </p:nvSpPr>
          <p:spPr>
            <a:xfrm>
              <a:off x="3177722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1" name="Shape 391"/>
            <p:cNvSpPr/>
            <p:nvPr/>
          </p:nvSpPr>
          <p:spPr>
            <a:xfrm>
              <a:off x="3809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2" name="Shape 392"/>
            <p:cNvSpPr/>
            <p:nvPr/>
          </p:nvSpPr>
          <p:spPr>
            <a:xfrm>
              <a:off x="3936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3" name="Shape 393"/>
            <p:cNvSpPr/>
            <p:nvPr/>
          </p:nvSpPr>
          <p:spPr>
            <a:xfrm>
              <a:off x="4063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0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5" name="Shape 395"/>
            <p:cNvSpPr/>
            <p:nvPr/>
          </p:nvSpPr>
          <p:spPr>
            <a:xfrm>
              <a:off x="4317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6" name="Shape 396"/>
            <p:cNvSpPr/>
            <p:nvPr/>
          </p:nvSpPr>
          <p:spPr>
            <a:xfrm>
              <a:off x="3936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7" name="Shape 397"/>
            <p:cNvSpPr/>
            <p:nvPr/>
          </p:nvSpPr>
          <p:spPr>
            <a:xfrm>
              <a:off x="4063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8" name="Shape 398"/>
            <p:cNvSpPr/>
            <p:nvPr/>
          </p:nvSpPr>
          <p:spPr>
            <a:xfrm>
              <a:off x="4063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99" name="Shape 399"/>
            <p:cNvSpPr/>
            <p:nvPr/>
          </p:nvSpPr>
          <p:spPr>
            <a:xfrm>
              <a:off x="4190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0" name="Shape 400"/>
            <p:cNvSpPr/>
            <p:nvPr/>
          </p:nvSpPr>
          <p:spPr>
            <a:xfrm>
              <a:off x="4190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1" name="Shape 401"/>
            <p:cNvSpPr/>
            <p:nvPr/>
          </p:nvSpPr>
          <p:spPr>
            <a:xfrm>
              <a:off x="4190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7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3" name="Shape 403"/>
            <p:cNvSpPr/>
            <p:nvPr/>
          </p:nvSpPr>
          <p:spPr>
            <a:xfrm>
              <a:off x="4317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4" name="Shape 404"/>
            <p:cNvSpPr/>
            <p:nvPr/>
          </p:nvSpPr>
          <p:spPr>
            <a:xfrm>
              <a:off x="4317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5" name="Shape 405"/>
            <p:cNvSpPr/>
            <p:nvPr/>
          </p:nvSpPr>
          <p:spPr>
            <a:xfrm>
              <a:off x="4317453" y="631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6" name="Shape 406"/>
            <p:cNvSpPr/>
            <p:nvPr/>
          </p:nvSpPr>
          <p:spPr>
            <a:xfrm>
              <a:off x="4190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7" name="Shape 407"/>
            <p:cNvSpPr/>
            <p:nvPr/>
          </p:nvSpPr>
          <p:spPr>
            <a:xfrm>
              <a:off x="4063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8" name="Shape 408"/>
            <p:cNvSpPr/>
            <p:nvPr/>
          </p:nvSpPr>
          <p:spPr>
            <a:xfrm>
              <a:off x="4063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09" name="Shape 409"/>
            <p:cNvSpPr/>
            <p:nvPr/>
          </p:nvSpPr>
          <p:spPr>
            <a:xfrm>
              <a:off x="3809453" y="758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0" name="Shape 410"/>
            <p:cNvSpPr/>
            <p:nvPr/>
          </p:nvSpPr>
          <p:spPr>
            <a:xfrm>
              <a:off x="3936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1" name="Shape 411"/>
            <p:cNvSpPr/>
            <p:nvPr/>
          </p:nvSpPr>
          <p:spPr>
            <a:xfrm>
              <a:off x="3936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2" name="Shape 412"/>
            <p:cNvSpPr/>
            <p:nvPr/>
          </p:nvSpPr>
          <p:spPr>
            <a:xfrm>
              <a:off x="3936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3" name="Shape 413"/>
            <p:cNvSpPr/>
            <p:nvPr/>
          </p:nvSpPr>
          <p:spPr>
            <a:xfrm>
              <a:off x="3809453" y="1139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4" name="Shape 414"/>
            <p:cNvSpPr/>
            <p:nvPr/>
          </p:nvSpPr>
          <p:spPr>
            <a:xfrm>
              <a:off x="3809453" y="1012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5" name="Shape 415"/>
            <p:cNvSpPr/>
            <p:nvPr/>
          </p:nvSpPr>
          <p:spPr>
            <a:xfrm>
              <a:off x="3809453" y="885825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6" name="Shape 416"/>
            <p:cNvSpPr/>
            <p:nvPr/>
          </p:nvSpPr>
          <p:spPr>
            <a:xfrm>
              <a:off x="1907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7" name="Shape 417"/>
            <p:cNvSpPr/>
            <p:nvPr/>
          </p:nvSpPr>
          <p:spPr>
            <a:xfrm>
              <a:off x="2034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8" name="Shape 418"/>
            <p:cNvSpPr/>
            <p:nvPr/>
          </p:nvSpPr>
          <p:spPr>
            <a:xfrm>
              <a:off x="2161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19" name="Shape 419"/>
            <p:cNvSpPr/>
            <p:nvPr/>
          </p:nvSpPr>
          <p:spPr>
            <a:xfrm>
              <a:off x="2288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0" name="Shape 420"/>
            <p:cNvSpPr/>
            <p:nvPr/>
          </p:nvSpPr>
          <p:spPr>
            <a:xfrm>
              <a:off x="2415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1" name="Shape 421"/>
            <p:cNvSpPr/>
            <p:nvPr/>
          </p:nvSpPr>
          <p:spPr>
            <a:xfrm>
              <a:off x="2034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2" name="Shape 422"/>
            <p:cNvSpPr/>
            <p:nvPr/>
          </p:nvSpPr>
          <p:spPr>
            <a:xfrm>
              <a:off x="2161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1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4" name="Shape 424"/>
            <p:cNvSpPr/>
            <p:nvPr/>
          </p:nvSpPr>
          <p:spPr>
            <a:xfrm>
              <a:off x="2288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5" name="Shape 425"/>
            <p:cNvSpPr/>
            <p:nvPr/>
          </p:nvSpPr>
          <p:spPr>
            <a:xfrm>
              <a:off x="2288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6" name="Shape 426"/>
            <p:cNvSpPr/>
            <p:nvPr/>
          </p:nvSpPr>
          <p:spPr>
            <a:xfrm>
              <a:off x="2288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7" name="Shape 427"/>
            <p:cNvSpPr/>
            <p:nvPr/>
          </p:nvSpPr>
          <p:spPr>
            <a:xfrm>
              <a:off x="2415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8" name="Shape 428"/>
            <p:cNvSpPr/>
            <p:nvPr/>
          </p:nvSpPr>
          <p:spPr>
            <a:xfrm>
              <a:off x="2415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29" name="Shape 429"/>
            <p:cNvSpPr/>
            <p:nvPr/>
          </p:nvSpPr>
          <p:spPr>
            <a:xfrm>
              <a:off x="2415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0" name="Shape 430"/>
            <p:cNvSpPr/>
            <p:nvPr/>
          </p:nvSpPr>
          <p:spPr>
            <a:xfrm>
              <a:off x="2415904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1" name="Shape 431"/>
            <p:cNvSpPr/>
            <p:nvPr/>
          </p:nvSpPr>
          <p:spPr>
            <a:xfrm>
              <a:off x="2288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2" name="Shape 432"/>
            <p:cNvSpPr/>
            <p:nvPr/>
          </p:nvSpPr>
          <p:spPr>
            <a:xfrm>
              <a:off x="2161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3" name="Shape 433"/>
            <p:cNvSpPr/>
            <p:nvPr/>
          </p:nvSpPr>
          <p:spPr>
            <a:xfrm>
              <a:off x="2161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4" name="Shape 434"/>
            <p:cNvSpPr/>
            <p:nvPr/>
          </p:nvSpPr>
          <p:spPr>
            <a:xfrm>
              <a:off x="1907904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5" name="Shape 435"/>
            <p:cNvSpPr/>
            <p:nvPr/>
          </p:nvSpPr>
          <p:spPr>
            <a:xfrm>
              <a:off x="2034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6" name="Shape 436"/>
            <p:cNvSpPr/>
            <p:nvPr/>
          </p:nvSpPr>
          <p:spPr>
            <a:xfrm>
              <a:off x="2034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7" name="Shape 437"/>
            <p:cNvSpPr/>
            <p:nvPr/>
          </p:nvSpPr>
          <p:spPr>
            <a:xfrm>
              <a:off x="2034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8" name="Shape 438"/>
            <p:cNvSpPr/>
            <p:nvPr/>
          </p:nvSpPr>
          <p:spPr>
            <a:xfrm>
              <a:off x="1907904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39" name="Shape 439"/>
            <p:cNvSpPr/>
            <p:nvPr/>
          </p:nvSpPr>
          <p:spPr>
            <a:xfrm>
              <a:off x="1907904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0" name="Shape 440"/>
            <p:cNvSpPr/>
            <p:nvPr/>
          </p:nvSpPr>
          <p:spPr>
            <a:xfrm>
              <a:off x="1907904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1" name="Shape 441"/>
            <p:cNvSpPr/>
            <p:nvPr/>
          </p:nvSpPr>
          <p:spPr>
            <a:xfrm>
              <a:off x="2539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2" name="Shape 442"/>
            <p:cNvSpPr/>
            <p:nvPr/>
          </p:nvSpPr>
          <p:spPr>
            <a:xfrm>
              <a:off x="2666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3" name="Shape 443"/>
            <p:cNvSpPr/>
            <p:nvPr/>
          </p:nvSpPr>
          <p:spPr>
            <a:xfrm>
              <a:off x="2793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4" name="Shape 444"/>
            <p:cNvSpPr/>
            <p:nvPr/>
          </p:nvSpPr>
          <p:spPr>
            <a:xfrm>
              <a:off x="2920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5" name="Shape 445"/>
            <p:cNvSpPr/>
            <p:nvPr/>
          </p:nvSpPr>
          <p:spPr>
            <a:xfrm>
              <a:off x="3047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6" name="Shape 446"/>
            <p:cNvSpPr/>
            <p:nvPr/>
          </p:nvSpPr>
          <p:spPr>
            <a:xfrm>
              <a:off x="2666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7" name="Shape 447"/>
            <p:cNvSpPr/>
            <p:nvPr/>
          </p:nvSpPr>
          <p:spPr>
            <a:xfrm>
              <a:off x="2793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8" name="Shape 448"/>
            <p:cNvSpPr/>
            <p:nvPr/>
          </p:nvSpPr>
          <p:spPr>
            <a:xfrm>
              <a:off x="2793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49" name="Shape 449"/>
            <p:cNvSpPr/>
            <p:nvPr/>
          </p:nvSpPr>
          <p:spPr>
            <a:xfrm>
              <a:off x="2920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0" name="Shape 450"/>
            <p:cNvSpPr/>
            <p:nvPr/>
          </p:nvSpPr>
          <p:spPr>
            <a:xfrm>
              <a:off x="2920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1" name="Shape 451"/>
            <p:cNvSpPr/>
            <p:nvPr/>
          </p:nvSpPr>
          <p:spPr>
            <a:xfrm>
              <a:off x="2920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2" name="Shape 452"/>
            <p:cNvSpPr/>
            <p:nvPr/>
          </p:nvSpPr>
          <p:spPr>
            <a:xfrm>
              <a:off x="3047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3" name="Shape 453"/>
            <p:cNvSpPr/>
            <p:nvPr/>
          </p:nvSpPr>
          <p:spPr>
            <a:xfrm>
              <a:off x="3047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4" name="Shape 454"/>
            <p:cNvSpPr/>
            <p:nvPr/>
          </p:nvSpPr>
          <p:spPr>
            <a:xfrm>
              <a:off x="3047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5" name="Shape 455"/>
            <p:cNvSpPr/>
            <p:nvPr/>
          </p:nvSpPr>
          <p:spPr>
            <a:xfrm>
              <a:off x="3047635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6" name="Shape 456"/>
            <p:cNvSpPr/>
            <p:nvPr/>
          </p:nvSpPr>
          <p:spPr>
            <a:xfrm>
              <a:off x="2920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7" name="Shape 457"/>
            <p:cNvSpPr/>
            <p:nvPr/>
          </p:nvSpPr>
          <p:spPr>
            <a:xfrm>
              <a:off x="2793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8" name="Shape 458"/>
            <p:cNvSpPr/>
            <p:nvPr/>
          </p:nvSpPr>
          <p:spPr>
            <a:xfrm>
              <a:off x="2793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59" name="Shape 459"/>
            <p:cNvSpPr/>
            <p:nvPr/>
          </p:nvSpPr>
          <p:spPr>
            <a:xfrm>
              <a:off x="2539635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0" name="Shape 460"/>
            <p:cNvSpPr/>
            <p:nvPr/>
          </p:nvSpPr>
          <p:spPr>
            <a:xfrm>
              <a:off x="2666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1" name="Shape 461"/>
            <p:cNvSpPr/>
            <p:nvPr/>
          </p:nvSpPr>
          <p:spPr>
            <a:xfrm>
              <a:off x="2666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2" name="Shape 462"/>
            <p:cNvSpPr/>
            <p:nvPr/>
          </p:nvSpPr>
          <p:spPr>
            <a:xfrm>
              <a:off x="2666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3" name="Shape 463"/>
            <p:cNvSpPr/>
            <p:nvPr/>
          </p:nvSpPr>
          <p:spPr>
            <a:xfrm>
              <a:off x="2539635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4" name="Shape 464"/>
            <p:cNvSpPr/>
            <p:nvPr/>
          </p:nvSpPr>
          <p:spPr>
            <a:xfrm>
              <a:off x="2539635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5" name="Shape 465"/>
            <p:cNvSpPr/>
            <p:nvPr/>
          </p:nvSpPr>
          <p:spPr>
            <a:xfrm>
              <a:off x="2539635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6" name="Shape 466"/>
            <p:cNvSpPr/>
            <p:nvPr/>
          </p:nvSpPr>
          <p:spPr>
            <a:xfrm>
              <a:off x="1907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7" name="Shape 467"/>
            <p:cNvSpPr/>
            <p:nvPr/>
          </p:nvSpPr>
          <p:spPr>
            <a:xfrm>
              <a:off x="2034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8" name="Shape 468"/>
            <p:cNvSpPr/>
            <p:nvPr/>
          </p:nvSpPr>
          <p:spPr>
            <a:xfrm>
              <a:off x="2161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69" name="Shape 469"/>
            <p:cNvSpPr/>
            <p:nvPr/>
          </p:nvSpPr>
          <p:spPr>
            <a:xfrm>
              <a:off x="2288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0" name="Shape 470"/>
            <p:cNvSpPr/>
            <p:nvPr/>
          </p:nvSpPr>
          <p:spPr>
            <a:xfrm>
              <a:off x="2415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1" name="Shape 471"/>
            <p:cNvSpPr/>
            <p:nvPr/>
          </p:nvSpPr>
          <p:spPr>
            <a:xfrm>
              <a:off x="2034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2" name="Shape 472"/>
            <p:cNvSpPr/>
            <p:nvPr/>
          </p:nvSpPr>
          <p:spPr>
            <a:xfrm>
              <a:off x="2161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3" name="Shape 473"/>
            <p:cNvSpPr/>
            <p:nvPr/>
          </p:nvSpPr>
          <p:spPr>
            <a:xfrm>
              <a:off x="2161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4" name="Shape 474"/>
            <p:cNvSpPr/>
            <p:nvPr/>
          </p:nvSpPr>
          <p:spPr>
            <a:xfrm>
              <a:off x="2288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5" name="Shape 475"/>
            <p:cNvSpPr/>
            <p:nvPr/>
          </p:nvSpPr>
          <p:spPr>
            <a:xfrm>
              <a:off x="2288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6" name="Shape 476"/>
            <p:cNvSpPr/>
            <p:nvPr/>
          </p:nvSpPr>
          <p:spPr>
            <a:xfrm>
              <a:off x="2288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7" name="Shape 477"/>
            <p:cNvSpPr/>
            <p:nvPr/>
          </p:nvSpPr>
          <p:spPr>
            <a:xfrm>
              <a:off x="2415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8" name="Shape 478"/>
            <p:cNvSpPr/>
            <p:nvPr/>
          </p:nvSpPr>
          <p:spPr>
            <a:xfrm>
              <a:off x="2415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79" name="Shape 479"/>
            <p:cNvSpPr/>
            <p:nvPr/>
          </p:nvSpPr>
          <p:spPr>
            <a:xfrm>
              <a:off x="2415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0" name="Shape 480"/>
            <p:cNvSpPr/>
            <p:nvPr/>
          </p:nvSpPr>
          <p:spPr>
            <a:xfrm>
              <a:off x="2415904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1" name="Shape 481"/>
            <p:cNvSpPr/>
            <p:nvPr/>
          </p:nvSpPr>
          <p:spPr>
            <a:xfrm>
              <a:off x="2288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2" name="Shape 482"/>
            <p:cNvSpPr/>
            <p:nvPr/>
          </p:nvSpPr>
          <p:spPr>
            <a:xfrm>
              <a:off x="2161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3" name="Shape 483"/>
            <p:cNvSpPr/>
            <p:nvPr/>
          </p:nvSpPr>
          <p:spPr>
            <a:xfrm>
              <a:off x="2161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4" name="Shape 484"/>
            <p:cNvSpPr/>
            <p:nvPr/>
          </p:nvSpPr>
          <p:spPr>
            <a:xfrm>
              <a:off x="1907904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5" name="Shape 485"/>
            <p:cNvSpPr/>
            <p:nvPr/>
          </p:nvSpPr>
          <p:spPr>
            <a:xfrm>
              <a:off x="2034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6" name="Shape 486"/>
            <p:cNvSpPr/>
            <p:nvPr/>
          </p:nvSpPr>
          <p:spPr>
            <a:xfrm>
              <a:off x="2034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7" name="Shape 487"/>
            <p:cNvSpPr/>
            <p:nvPr/>
          </p:nvSpPr>
          <p:spPr>
            <a:xfrm>
              <a:off x="2034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8" name="Shape 488"/>
            <p:cNvSpPr/>
            <p:nvPr/>
          </p:nvSpPr>
          <p:spPr>
            <a:xfrm>
              <a:off x="1907904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89" name="Shape 489"/>
            <p:cNvSpPr/>
            <p:nvPr/>
          </p:nvSpPr>
          <p:spPr>
            <a:xfrm>
              <a:off x="1907904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0" name="Shape 490"/>
            <p:cNvSpPr/>
            <p:nvPr/>
          </p:nvSpPr>
          <p:spPr>
            <a:xfrm>
              <a:off x="1907904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1" name="Shape 491"/>
            <p:cNvSpPr/>
            <p:nvPr/>
          </p:nvSpPr>
          <p:spPr>
            <a:xfrm>
              <a:off x="2539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2" name="Shape 492"/>
            <p:cNvSpPr/>
            <p:nvPr/>
          </p:nvSpPr>
          <p:spPr>
            <a:xfrm>
              <a:off x="2666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3" name="Shape 493"/>
            <p:cNvSpPr/>
            <p:nvPr/>
          </p:nvSpPr>
          <p:spPr>
            <a:xfrm>
              <a:off x="2793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4" name="Shape 494"/>
            <p:cNvSpPr/>
            <p:nvPr/>
          </p:nvSpPr>
          <p:spPr>
            <a:xfrm>
              <a:off x="2920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5" name="Shape 495"/>
            <p:cNvSpPr/>
            <p:nvPr/>
          </p:nvSpPr>
          <p:spPr>
            <a:xfrm>
              <a:off x="3047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6" name="Shape 496"/>
            <p:cNvSpPr/>
            <p:nvPr/>
          </p:nvSpPr>
          <p:spPr>
            <a:xfrm>
              <a:off x="2666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7" name="Shape 497"/>
            <p:cNvSpPr/>
            <p:nvPr/>
          </p:nvSpPr>
          <p:spPr>
            <a:xfrm>
              <a:off x="2793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8" name="Shape 498"/>
            <p:cNvSpPr/>
            <p:nvPr/>
          </p:nvSpPr>
          <p:spPr>
            <a:xfrm>
              <a:off x="2793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499" name="Shape 499"/>
            <p:cNvSpPr/>
            <p:nvPr/>
          </p:nvSpPr>
          <p:spPr>
            <a:xfrm>
              <a:off x="2920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0" name="Shape 500"/>
            <p:cNvSpPr/>
            <p:nvPr/>
          </p:nvSpPr>
          <p:spPr>
            <a:xfrm>
              <a:off x="2920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1" name="Shape 501"/>
            <p:cNvSpPr/>
            <p:nvPr/>
          </p:nvSpPr>
          <p:spPr>
            <a:xfrm>
              <a:off x="2920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2" name="Shape 502"/>
            <p:cNvSpPr/>
            <p:nvPr/>
          </p:nvSpPr>
          <p:spPr>
            <a:xfrm>
              <a:off x="3047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3" name="Shape 503"/>
            <p:cNvSpPr/>
            <p:nvPr/>
          </p:nvSpPr>
          <p:spPr>
            <a:xfrm>
              <a:off x="3047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4" name="Shape 504"/>
            <p:cNvSpPr/>
            <p:nvPr/>
          </p:nvSpPr>
          <p:spPr>
            <a:xfrm>
              <a:off x="3047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5" name="Shape 505"/>
            <p:cNvSpPr/>
            <p:nvPr/>
          </p:nvSpPr>
          <p:spPr>
            <a:xfrm>
              <a:off x="3047635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6" name="Shape 506"/>
            <p:cNvSpPr/>
            <p:nvPr/>
          </p:nvSpPr>
          <p:spPr>
            <a:xfrm>
              <a:off x="2920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7" name="Shape 507"/>
            <p:cNvSpPr/>
            <p:nvPr/>
          </p:nvSpPr>
          <p:spPr>
            <a:xfrm>
              <a:off x="2793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8" name="Shape 508"/>
            <p:cNvSpPr/>
            <p:nvPr/>
          </p:nvSpPr>
          <p:spPr>
            <a:xfrm>
              <a:off x="2793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09" name="Shape 509"/>
            <p:cNvSpPr/>
            <p:nvPr/>
          </p:nvSpPr>
          <p:spPr>
            <a:xfrm>
              <a:off x="2539635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0" name="Shape 510"/>
            <p:cNvSpPr/>
            <p:nvPr/>
          </p:nvSpPr>
          <p:spPr>
            <a:xfrm>
              <a:off x="2666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1" name="Shape 511"/>
            <p:cNvSpPr/>
            <p:nvPr/>
          </p:nvSpPr>
          <p:spPr>
            <a:xfrm>
              <a:off x="2666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2" name="Shape 512"/>
            <p:cNvSpPr/>
            <p:nvPr/>
          </p:nvSpPr>
          <p:spPr>
            <a:xfrm>
              <a:off x="2666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3" name="Shape 513"/>
            <p:cNvSpPr/>
            <p:nvPr/>
          </p:nvSpPr>
          <p:spPr>
            <a:xfrm>
              <a:off x="2539635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4" name="Shape 514"/>
            <p:cNvSpPr/>
            <p:nvPr/>
          </p:nvSpPr>
          <p:spPr>
            <a:xfrm>
              <a:off x="2539635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5" name="Shape 515"/>
            <p:cNvSpPr/>
            <p:nvPr/>
          </p:nvSpPr>
          <p:spPr>
            <a:xfrm>
              <a:off x="2539635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6" name="Shape 516"/>
            <p:cNvSpPr/>
            <p:nvPr/>
          </p:nvSpPr>
          <p:spPr>
            <a:xfrm>
              <a:off x="3177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7" name="Shape 517"/>
            <p:cNvSpPr/>
            <p:nvPr/>
          </p:nvSpPr>
          <p:spPr>
            <a:xfrm>
              <a:off x="3304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8" name="Shape 518"/>
            <p:cNvSpPr/>
            <p:nvPr/>
          </p:nvSpPr>
          <p:spPr>
            <a:xfrm>
              <a:off x="3431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19" name="Shape 519"/>
            <p:cNvSpPr/>
            <p:nvPr/>
          </p:nvSpPr>
          <p:spPr>
            <a:xfrm>
              <a:off x="3558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0" name="Shape 520"/>
            <p:cNvSpPr/>
            <p:nvPr/>
          </p:nvSpPr>
          <p:spPr>
            <a:xfrm>
              <a:off x="3685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1" name="Shape 521"/>
            <p:cNvSpPr/>
            <p:nvPr/>
          </p:nvSpPr>
          <p:spPr>
            <a:xfrm>
              <a:off x="3304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2" name="Shape 522"/>
            <p:cNvSpPr/>
            <p:nvPr/>
          </p:nvSpPr>
          <p:spPr>
            <a:xfrm>
              <a:off x="3431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3" name="Shape 523"/>
            <p:cNvSpPr/>
            <p:nvPr/>
          </p:nvSpPr>
          <p:spPr>
            <a:xfrm>
              <a:off x="3431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4" name="Shape 524"/>
            <p:cNvSpPr/>
            <p:nvPr/>
          </p:nvSpPr>
          <p:spPr>
            <a:xfrm>
              <a:off x="3558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5" name="Shape 525"/>
            <p:cNvSpPr/>
            <p:nvPr/>
          </p:nvSpPr>
          <p:spPr>
            <a:xfrm>
              <a:off x="3558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6" name="Shape 526"/>
            <p:cNvSpPr/>
            <p:nvPr/>
          </p:nvSpPr>
          <p:spPr>
            <a:xfrm>
              <a:off x="3558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7" name="Shape 527"/>
            <p:cNvSpPr/>
            <p:nvPr/>
          </p:nvSpPr>
          <p:spPr>
            <a:xfrm>
              <a:off x="3685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8" name="Shape 528"/>
            <p:cNvSpPr/>
            <p:nvPr/>
          </p:nvSpPr>
          <p:spPr>
            <a:xfrm>
              <a:off x="3685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29" name="Shape 529"/>
            <p:cNvSpPr/>
            <p:nvPr/>
          </p:nvSpPr>
          <p:spPr>
            <a:xfrm>
              <a:off x="3685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0" name="Shape 530"/>
            <p:cNvSpPr/>
            <p:nvPr/>
          </p:nvSpPr>
          <p:spPr>
            <a:xfrm>
              <a:off x="3685722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1" name="Shape 531"/>
            <p:cNvSpPr/>
            <p:nvPr/>
          </p:nvSpPr>
          <p:spPr>
            <a:xfrm>
              <a:off x="3558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2" name="Shape 532"/>
            <p:cNvSpPr/>
            <p:nvPr/>
          </p:nvSpPr>
          <p:spPr>
            <a:xfrm>
              <a:off x="3431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3" name="Shape 533"/>
            <p:cNvSpPr/>
            <p:nvPr/>
          </p:nvSpPr>
          <p:spPr>
            <a:xfrm>
              <a:off x="3431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4" name="Shape 534"/>
            <p:cNvSpPr/>
            <p:nvPr/>
          </p:nvSpPr>
          <p:spPr>
            <a:xfrm>
              <a:off x="3177722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5" name="Shape 535"/>
            <p:cNvSpPr/>
            <p:nvPr/>
          </p:nvSpPr>
          <p:spPr>
            <a:xfrm>
              <a:off x="3304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6" name="Shape 536"/>
            <p:cNvSpPr/>
            <p:nvPr/>
          </p:nvSpPr>
          <p:spPr>
            <a:xfrm>
              <a:off x="3304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7" name="Shape 537"/>
            <p:cNvSpPr/>
            <p:nvPr/>
          </p:nvSpPr>
          <p:spPr>
            <a:xfrm>
              <a:off x="3304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8" name="Shape 538"/>
            <p:cNvSpPr/>
            <p:nvPr/>
          </p:nvSpPr>
          <p:spPr>
            <a:xfrm>
              <a:off x="3177722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39" name="Shape 539"/>
            <p:cNvSpPr/>
            <p:nvPr/>
          </p:nvSpPr>
          <p:spPr>
            <a:xfrm>
              <a:off x="3177722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0" name="Shape 540"/>
            <p:cNvSpPr/>
            <p:nvPr/>
          </p:nvSpPr>
          <p:spPr>
            <a:xfrm>
              <a:off x="3177722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1" name="Shape 541"/>
            <p:cNvSpPr/>
            <p:nvPr/>
          </p:nvSpPr>
          <p:spPr>
            <a:xfrm>
              <a:off x="3809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2" name="Shape 542"/>
            <p:cNvSpPr/>
            <p:nvPr/>
          </p:nvSpPr>
          <p:spPr>
            <a:xfrm>
              <a:off x="3936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3" name="Shape 543"/>
            <p:cNvSpPr/>
            <p:nvPr/>
          </p:nvSpPr>
          <p:spPr>
            <a:xfrm>
              <a:off x="4063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4" name="Shape 544"/>
            <p:cNvSpPr/>
            <p:nvPr/>
          </p:nvSpPr>
          <p:spPr>
            <a:xfrm>
              <a:off x="4190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5" name="Shape 545"/>
            <p:cNvSpPr/>
            <p:nvPr/>
          </p:nvSpPr>
          <p:spPr>
            <a:xfrm>
              <a:off x="4317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6" name="Shape 546"/>
            <p:cNvSpPr/>
            <p:nvPr/>
          </p:nvSpPr>
          <p:spPr>
            <a:xfrm>
              <a:off x="3936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7" name="Shape 547"/>
            <p:cNvSpPr/>
            <p:nvPr/>
          </p:nvSpPr>
          <p:spPr>
            <a:xfrm>
              <a:off x="4063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8" name="Shape 548"/>
            <p:cNvSpPr/>
            <p:nvPr/>
          </p:nvSpPr>
          <p:spPr>
            <a:xfrm>
              <a:off x="4063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49" name="Shape 549"/>
            <p:cNvSpPr/>
            <p:nvPr/>
          </p:nvSpPr>
          <p:spPr>
            <a:xfrm>
              <a:off x="4190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0" name="Shape 550"/>
            <p:cNvSpPr/>
            <p:nvPr/>
          </p:nvSpPr>
          <p:spPr>
            <a:xfrm>
              <a:off x="4190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1" name="Shape 551"/>
            <p:cNvSpPr/>
            <p:nvPr/>
          </p:nvSpPr>
          <p:spPr>
            <a:xfrm>
              <a:off x="4190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2" name="Shape 552"/>
            <p:cNvSpPr/>
            <p:nvPr/>
          </p:nvSpPr>
          <p:spPr>
            <a:xfrm>
              <a:off x="4317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3" name="Shape 553"/>
            <p:cNvSpPr/>
            <p:nvPr/>
          </p:nvSpPr>
          <p:spPr>
            <a:xfrm>
              <a:off x="4317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4" name="Shape 554"/>
            <p:cNvSpPr/>
            <p:nvPr/>
          </p:nvSpPr>
          <p:spPr>
            <a:xfrm>
              <a:off x="4317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5" name="Shape 555"/>
            <p:cNvSpPr/>
            <p:nvPr/>
          </p:nvSpPr>
          <p:spPr>
            <a:xfrm>
              <a:off x="4317453" y="1269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6" name="Shape 556"/>
            <p:cNvSpPr/>
            <p:nvPr/>
          </p:nvSpPr>
          <p:spPr>
            <a:xfrm>
              <a:off x="4190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7" name="Shape 557"/>
            <p:cNvSpPr/>
            <p:nvPr/>
          </p:nvSpPr>
          <p:spPr>
            <a:xfrm>
              <a:off x="4063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8" name="Shape 558"/>
            <p:cNvSpPr/>
            <p:nvPr/>
          </p:nvSpPr>
          <p:spPr>
            <a:xfrm>
              <a:off x="4063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59" name="Shape 559"/>
            <p:cNvSpPr/>
            <p:nvPr/>
          </p:nvSpPr>
          <p:spPr>
            <a:xfrm>
              <a:off x="3809453" y="1396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0" name="Shape 560"/>
            <p:cNvSpPr/>
            <p:nvPr/>
          </p:nvSpPr>
          <p:spPr>
            <a:xfrm>
              <a:off x="3936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1" name="Shape 561"/>
            <p:cNvSpPr/>
            <p:nvPr/>
          </p:nvSpPr>
          <p:spPr>
            <a:xfrm>
              <a:off x="3936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2" name="Shape 562"/>
            <p:cNvSpPr/>
            <p:nvPr/>
          </p:nvSpPr>
          <p:spPr>
            <a:xfrm>
              <a:off x="3936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3" name="Shape 563"/>
            <p:cNvSpPr/>
            <p:nvPr/>
          </p:nvSpPr>
          <p:spPr>
            <a:xfrm>
              <a:off x="3809453" y="1777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4" name="Shape 564"/>
            <p:cNvSpPr/>
            <p:nvPr/>
          </p:nvSpPr>
          <p:spPr>
            <a:xfrm>
              <a:off x="3809453" y="1650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5" name="Shape 565"/>
            <p:cNvSpPr/>
            <p:nvPr/>
          </p:nvSpPr>
          <p:spPr>
            <a:xfrm>
              <a:off x="3809453" y="152381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6" name="Shape 566"/>
            <p:cNvSpPr/>
            <p:nvPr/>
          </p:nvSpPr>
          <p:spPr>
            <a:xfrm>
              <a:off x="3177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7" name="Shape 567"/>
            <p:cNvSpPr/>
            <p:nvPr/>
          </p:nvSpPr>
          <p:spPr>
            <a:xfrm>
              <a:off x="3304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8" name="Shape 568"/>
            <p:cNvSpPr/>
            <p:nvPr/>
          </p:nvSpPr>
          <p:spPr>
            <a:xfrm>
              <a:off x="3431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69" name="Shape 569"/>
            <p:cNvSpPr/>
            <p:nvPr/>
          </p:nvSpPr>
          <p:spPr>
            <a:xfrm>
              <a:off x="3558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0" name="Shape 570"/>
            <p:cNvSpPr/>
            <p:nvPr/>
          </p:nvSpPr>
          <p:spPr>
            <a:xfrm>
              <a:off x="3685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1" name="Shape 571"/>
            <p:cNvSpPr/>
            <p:nvPr/>
          </p:nvSpPr>
          <p:spPr>
            <a:xfrm>
              <a:off x="3304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2" name="Shape 572"/>
            <p:cNvSpPr/>
            <p:nvPr/>
          </p:nvSpPr>
          <p:spPr>
            <a:xfrm>
              <a:off x="3431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3" name="Shape 573"/>
            <p:cNvSpPr/>
            <p:nvPr/>
          </p:nvSpPr>
          <p:spPr>
            <a:xfrm>
              <a:off x="3431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4" name="Shape 574"/>
            <p:cNvSpPr/>
            <p:nvPr/>
          </p:nvSpPr>
          <p:spPr>
            <a:xfrm>
              <a:off x="3558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5" name="Shape 575"/>
            <p:cNvSpPr/>
            <p:nvPr/>
          </p:nvSpPr>
          <p:spPr>
            <a:xfrm>
              <a:off x="3558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6" name="Shape 576"/>
            <p:cNvSpPr/>
            <p:nvPr/>
          </p:nvSpPr>
          <p:spPr>
            <a:xfrm>
              <a:off x="3558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7" name="Shape 577"/>
            <p:cNvSpPr/>
            <p:nvPr/>
          </p:nvSpPr>
          <p:spPr>
            <a:xfrm>
              <a:off x="3685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8" name="Shape 578"/>
            <p:cNvSpPr/>
            <p:nvPr/>
          </p:nvSpPr>
          <p:spPr>
            <a:xfrm>
              <a:off x="3685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79" name="Shape 579"/>
            <p:cNvSpPr/>
            <p:nvPr/>
          </p:nvSpPr>
          <p:spPr>
            <a:xfrm>
              <a:off x="3685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0" name="Shape 580"/>
            <p:cNvSpPr/>
            <p:nvPr/>
          </p:nvSpPr>
          <p:spPr>
            <a:xfrm>
              <a:off x="3685722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1" name="Shape 581"/>
            <p:cNvSpPr/>
            <p:nvPr/>
          </p:nvSpPr>
          <p:spPr>
            <a:xfrm>
              <a:off x="3558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2" name="Shape 582"/>
            <p:cNvSpPr/>
            <p:nvPr/>
          </p:nvSpPr>
          <p:spPr>
            <a:xfrm>
              <a:off x="3431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3" name="Shape 583"/>
            <p:cNvSpPr/>
            <p:nvPr/>
          </p:nvSpPr>
          <p:spPr>
            <a:xfrm>
              <a:off x="3431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4" name="Shape 584"/>
            <p:cNvSpPr/>
            <p:nvPr/>
          </p:nvSpPr>
          <p:spPr>
            <a:xfrm>
              <a:off x="3177722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5" name="Shape 585"/>
            <p:cNvSpPr/>
            <p:nvPr/>
          </p:nvSpPr>
          <p:spPr>
            <a:xfrm>
              <a:off x="3304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6" name="Shape 586"/>
            <p:cNvSpPr/>
            <p:nvPr/>
          </p:nvSpPr>
          <p:spPr>
            <a:xfrm>
              <a:off x="3304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7" name="Shape 587"/>
            <p:cNvSpPr/>
            <p:nvPr/>
          </p:nvSpPr>
          <p:spPr>
            <a:xfrm>
              <a:off x="3304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8" name="Shape 588"/>
            <p:cNvSpPr/>
            <p:nvPr/>
          </p:nvSpPr>
          <p:spPr>
            <a:xfrm>
              <a:off x="3177722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89" name="Shape 589"/>
            <p:cNvSpPr/>
            <p:nvPr/>
          </p:nvSpPr>
          <p:spPr>
            <a:xfrm>
              <a:off x="3177722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0" name="Shape 590"/>
            <p:cNvSpPr/>
            <p:nvPr/>
          </p:nvSpPr>
          <p:spPr>
            <a:xfrm>
              <a:off x="3177722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1" name="Shape 591"/>
            <p:cNvSpPr/>
            <p:nvPr/>
          </p:nvSpPr>
          <p:spPr>
            <a:xfrm>
              <a:off x="3809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2" name="Shape 592"/>
            <p:cNvSpPr/>
            <p:nvPr/>
          </p:nvSpPr>
          <p:spPr>
            <a:xfrm>
              <a:off x="3936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3" name="Shape 593"/>
            <p:cNvSpPr/>
            <p:nvPr/>
          </p:nvSpPr>
          <p:spPr>
            <a:xfrm>
              <a:off x="4063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4" name="Shape 594"/>
            <p:cNvSpPr/>
            <p:nvPr/>
          </p:nvSpPr>
          <p:spPr>
            <a:xfrm>
              <a:off x="4190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5" name="Shape 595"/>
            <p:cNvSpPr/>
            <p:nvPr/>
          </p:nvSpPr>
          <p:spPr>
            <a:xfrm>
              <a:off x="4317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6" name="Shape 596"/>
            <p:cNvSpPr/>
            <p:nvPr/>
          </p:nvSpPr>
          <p:spPr>
            <a:xfrm>
              <a:off x="3936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7" name="Shape 597"/>
            <p:cNvSpPr/>
            <p:nvPr/>
          </p:nvSpPr>
          <p:spPr>
            <a:xfrm>
              <a:off x="4063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8" name="Shape 598"/>
            <p:cNvSpPr/>
            <p:nvPr/>
          </p:nvSpPr>
          <p:spPr>
            <a:xfrm>
              <a:off x="4063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599" name="Shape 599"/>
            <p:cNvSpPr/>
            <p:nvPr/>
          </p:nvSpPr>
          <p:spPr>
            <a:xfrm>
              <a:off x="4190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0" name="Shape 600"/>
            <p:cNvSpPr/>
            <p:nvPr/>
          </p:nvSpPr>
          <p:spPr>
            <a:xfrm>
              <a:off x="4190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1" name="Shape 601"/>
            <p:cNvSpPr/>
            <p:nvPr/>
          </p:nvSpPr>
          <p:spPr>
            <a:xfrm>
              <a:off x="4190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2" name="Shape 602"/>
            <p:cNvSpPr/>
            <p:nvPr/>
          </p:nvSpPr>
          <p:spPr>
            <a:xfrm>
              <a:off x="4317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3" name="Shape 603"/>
            <p:cNvSpPr/>
            <p:nvPr/>
          </p:nvSpPr>
          <p:spPr>
            <a:xfrm>
              <a:off x="4317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4" name="Shape 604"/>
            <p:cNvSpPr/>
            <p:nvPr/>
          </p:nvSpPr>
          <p:spPr>
            <a:xfrm>
              <a:off x="4317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5" name="Shape 605"/>
            <p:cNvSpPr/>
            <p:nvPr/>
          </p:nvSpPr>
          <p:spPr>
            <a:xfrm>
              <a:off x="4317453" y="1901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6" name="Shape 606"/>
            <p:cNvSpPr/>
            <p:nvPr/>
          </p:nvSpPr>
          <p:spPr>
            <a:xfrm>
              <a:off x="4190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7" name="Shape 607"/>
            <p:cNvSpPr/>
            <p:nvPr/>
          </p:nvSpPr>
          <p:spPr>
            <a:xfrm>
              <a:off x="4063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8" name="Shape 608"/>
            <p:cNvSpPr/>
            <p:nvPr/>
          </p:nvSpPr>
          <p:spPr>
            <a:xfrm>
              <a:off x="4063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09" name="Shape 609"/>
            <p:cNvSpPr/>
            <p:nvPr/>
          </p:nvSpPr>
          <p:spPr>
            <a:xfrm>
              <a:off x="3809453" y="2028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0" name="Shape 610"/>
            <p:cNvSpPr/>
            <p:nvPr/>
          </p:nvSpPr>
          <p:spPr>
            <a:xfrm>
              <a:off x="3936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1" name="Shape 611"/>
            <p:cNvSpPr/>
            <p:nvPr/>
          </p:nvSpPr>
          <p:spPr>
            <a:xfrm>
              <a:off x="3936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2" name="Shape 612"/>
            <p:cNvSpPr/>
            <p:nvPr/>
          </p:nvSpPr>
          <p:spPr>
            <a:xfrm>
              <a:off x="3936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3" name="Shape 613"/>
            <p:cNvSpPr/>
            <p:nvPr/>
          </p:nvSpPr>
          <p:spPr>
            <a:xfrm>
              <a:off x="3809453" y="2409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4" name="Shape 614"/>
            <p:cNvSpPr/>
            <p:nvPr/>
          </p:nvSpPr>
          <p:spPr>
            <a:xfrm>
              <a:off x="3809453" y="2282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5" name="Shape 615"/>
            <p:cNvSpPr/>
            <p:nvPr/>
          </p:nvSpPr>
          <p:spPr>
            <a:xfrm>
              <a:off x="3809453" y="2155642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6" name="Shape 616"/>
            <p:cNvSpPr/>
            <p:nvPr/>
          </p:nvSpPr>
          <p:spPr>
            <a:xfrm>
              <a:off x="638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7" name="Shape 617"/>
            <p:cNvSpPr/>
            <p:nvPr/>
          </p:nvSpPr>
          <p:spPr>
            <a:xfrm>
              <a:off x="765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8" name="Shape 618"/>
            <p:cNvSpPr/>
            <p:nvPr/>
          </p:nvSpPr>
          <p:spPr>
            <a:xfrm>
              <a:off x="892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19" name="Shape 619"/>
            <p:cNvSpPr/>
            <p:nvPr/>
          </p:nvSpPr>
          <p:spPr>
            <a:xfrm>
              <a:off x="1019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0" name="Shape 620"/>
            <p:cNvSpPr/>
            <p:nvPr/>
          </p:nvSpPr>
          <p:spPr>
            <a:xfrm>
              <a:off x="1146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1" name="Shape 621"/>
            <p:cNvSpPr/>
            <p:nvPr/>
          </p:nvSpPr>
          <p:spPr>
            <a:xfrm>
              <a:off x="765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2" name="Shape 622"/>
            <p:cNvSpPr/>
            <p:nvPr/>
          </p:nvSpPr>
          <p:spPr>
            <a:xfrm>
              <a:off x="892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3" name="Shape 623"/>
            <p:cNvSpPr/>
            <p:nvPr/>
          </p:nvSpPr>
          <p:spPr>
            <a:xfrm>
              <a:off x="892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4" name="Shape 624"/>
            <p:cNvSpPr/>
            <p:nvPr/>
          </p:nvSpPr>
          <p:spPr>
            <a:xfrm>
              <a:off x="1019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5" name="Shape 625"/>
            <p:cNvSpPr/>
            <p:nvPr/>
          </p:nvSpPr>
          <p:spPr>
            <a:xfrm>
              <a:off x="1019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6" name="Shape 626"/>
            <p:cNvSpPr/>
            <p:nvPr/>
          </p:nvSpPr>
          <p:spPr>
            <a:xfrm>
              <a:off x="1019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7" name="Shape 627"/>
            <p:cNvSpPr/>
            <p:nvPr/>
          </p:nvSpPr>
          <p:spPr>
            <a:xfrm>
              <a:off x="1146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8" name="Shape 628"/>
            <p:cNvSpPr/>
            <p:nvPr/>
          </p:nvSpPr>
          <p:spPr>
            <a:xfrm>
              <a:off x="1146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29" name="Shape 629"/>
            <p:cNvSpPr/>
            <p:nvPr/>
          </p:nvSpPr>
          <p:spPr>
            <a:xfrm>
              <a:off x="1146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0" name="Shape 630"/>
            <p:cNvSpPr/>
            <p:nvPr/>
          </p:nvSpPr>
          <p:spPr>
            <a:xfrm>
              <a:off x="1146086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1" name="Shape 631"/>
            <p:cNvSpPr/>
            <p:nvPr/>
          </p:nvSpPr>
          <p:spPr>
            <a:xfrm>
              <a:off x="1019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2" name="Shape 632"/>
            <p:cNvSpPr/>
            <p:nvPr/>
          </p:nvSpPr>
          <p:spPr>
            <a:xfrm>
              <a:off x="892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3" name="Shape 633"/>
            <p:cNvSpPr/>
            <p:nvPr/>
          </p:nvSpPr>
          <p:spPr>
            <a:xfrm>
              <a:off x="892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4" name="Shape 634"/>
            <p:cNvSpPr/>
            <p:nvPr/>
          </p:nvSpPr>
          <p:spPr>
            <a:xfrm>
              <a:off x="638086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5" name="Shape 635"/>
            <p:cNvSpPr/>
            <p:nvPr/>
          </p:nvSpPr>
          <p:spPr>
            <a:xfrm>
              <a:off x="765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6" name="Shape 636"/>
            <p:cNvSpPr/>
            <p:nvPr/>
          </p:nvSpPr>
          <p:spPr>
            <a:xfrm>
              <a:off x="765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7" name="Shape 637"/>
            <p:cNvSpPr/>
            <p:nvPr/>
          </p:nvSpPr>
          <p:spPr>
            <a:xfrm>
              <a:off x="765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8" name="Shape 638"/>
            <p:cNvSpPr/>
            <p:nvPr/>
          </p:nvSpPr>
          <p:spPr>
            <a:xfrm>
              <a:off x="638086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39" name="Shape 639"/>
            <p:cNvSpPr/>
            <p:nvPr/>
          </p:nvSpPr>
          <p:spPr>
            <a:xfrm>
              <a:off x="638086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0" name="Shape 640"/>
            <p:cNvSpPr/>
            <p:nvPr/>
          </p:nvSpPr>
          <p:spPr>
            <a:xfrm>
              <a:off x="638086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1" name="Shape 641"/>
            <p:cNvSpPr/>
            <p:nvPr/>
          </p:nvSpPr>
          <p:spPr>
            <a:xfrm>
              <a:off x="1269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2" name="Shape 642"/>
            <p:cNvSpPr/>
            <p:nvPr/>
          </p:nvSpPr>
          <p:spPr>
            <a:xfrm>
              <a:off x="1396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3" name="Shape 643"/>
            <p:cNvSpPr/>
            <p:nvPr/>
          </p:nvSpPr>
          <p:spPr>
            <a:xfrm>
              <a:off x="1523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4" name="Shape 644"/>
            <p:cNvSpPr/>
            <p:nvPr/>
          </p:nvSpPr>
          <p:spPr>
            <a:xfrm>
              <a:off x="1650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5" name="Shape 645"/>
            <p:cNvSpPr/>
            <p:nvPr/>
          </p:nvSpPr>
          <p:spPr>
            <a:xfrm>
              <a:off x="1777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6" name="Shape 646"/>
            <p:cNvSpPr/>
            <p:nvPr/>
          </p:nvSpPr>
          <p:spPr>
            <a:xfrm>
              <a:off x="1396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7" name="Shape 647"/>
            <p:cNvSpPr/>
            <p:nvPr/>
          </p:nvSpPr>
          <p:spPr>
            <a:xfrm>
              <a:off x="1523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8" name="Shape 648"/>
            <p:cNvSpPr/>
            <p:nvPr/>
          </p:nvSpPr>
          <p:spPr>
            <a:xfrm>
              <a:off x="1523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49" name="Shape 649"/>
            <p:cNvSpPr/>
            <p:nvPr/>
          </p:nvSpPr>
          <p:spPr>
            <a:xfrm>
              <a:off x="1650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0" name="Shape 650"/>
            <p:cNvSpPr/>
            <p:nvPr/>
          </p:nvSpPr>
          <p:spPr>
            <a:xfrm>
              <a:off x="1650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1" name="Shape 651"/>
            <p:cNvSpPr/>
            <p:nvPr/>
          </p:nvSpPr>
          <p:spPr>
            <a:xfrm>
              <a:off x="1650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2" name="Shape 652"/>
            <p:cNvSpPr/>
            <p:nvPr/>
          </p:nvSpPr>
          <p:spPr>
            <a:xfrm>
              <a:off x="1777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3" name="Shape 653"/>
            <p:cNvSpPr/>
            <p:nvPr/>
          </p:nvSpPr>
          <p:spPr>
            <a:xfrm>
              <a:off x="1777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4" name="Shape 654"/>
            <p:cNvSpPr/>
            <p:nvPr/>
          </p:nvSpPr>
          <p:spPr>
            <a:xfrm>
              <a:off x="1777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5" name="Shape 655"/>
            <p:cNvSpPr/>
            <p:nvPr/>
          </p:nvSpPr>
          <p:spPr>
            <a:xfrm>
              <a:off x="1777817" y="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6" name="Shape 656"/>
            <p:cNvSpPr/>
            <p:nvPr/>
          </p:nvSpPr>
          <p:spPr>
            <a:xfrm>
              <a:off x="1650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7" name="Shape 657"/>
            <p:cNvSpPr/>
            <p:nvPr/>
          </p:nvSpPr>
          <p:spPr>
            <a:xfrm>
              <a:off x="1523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8" name="Shape 658"/>
            <p:cNvSpPr/>
            <p:nvPr/>
          </p:nvSpPr>
          <p:spPr>
            <a:xfrm>
              <a:off x="1523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59" name="Shape 659"/>
            <p:cNvSpPr/>
            <p:nvPr/>
          </p:nvSpPr>
          <p:spPr>
            <a:xfrm>
              <a:off x="1269817" y="127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0" name="Shape 660"/>
            <p:cNvSpPr/>
            <p:nvPr/>
          </p:nvSpPr>
          <p:spPr>
            <a:xfrm>
              <a:off x="1396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1" name="Shape 661"/>
            <p:cNvSpPr/>
            <p:nvPr/>
          </p:nvSpPr>
          <p:spPr>
            <a:xfrm>
              <a:off x="1396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2" name="Shape 662"/>
            <p:cNvSpPr/>
            <p:nvPr/>
          </p:nvSpPr>
          <p:spPr>
            <a:xfrm>
              <a:off x="1396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3" name="Shape 663"/>
            <p:cNvSpPr/>
            <p:nvPr/>
          </p:nvSpPr>
          <p:spPr>
            <a:xfrm>
              <a:off x="1269817" y="508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4" name="Shape 664"/>
            <p:cNvSpPr/>
            <p:nvPr/>
          </p:nvSpPr>
          <p:spPr>
            <a:xfrm>
              <a:off x="1269817" y="381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5" name="Shape 665"/>
            <p:cNvSpPr/>
            <p:nvPr/>
          </p:nvSpPr>
          <p:spPr>
            <a:xfrm>
              <a:off x="1269817" y="254000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6" name="Shape 666"/>
            <p:cNvSpPr/>
            <p:nvPr/>
          </p:nvSpPr>
          <p:spPr>
            <a:xfrm>
              <a:off x="638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7" name="Shape 667"/>
            <p:cNvSpPr/>
            <p:nvPr/>
          </p:nvSpPr>
          <p:spPr>
            <a:xfrm>
              <a:off x="765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8" name="Shape 668"/>
            <p:cNvSpPr/>
            <p:nvPr/>
          </p:nvSpPr>
          <p:spPr>
            <a:xfrm>
              <a:off x="892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69" name="Shape 669"/>
            <p:cNvSpPr/>
            <p:nvPr/>
          </p:nvSpPr>
          <p:spPr>
            <a:xfrm>
              <a:off x="1019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0" name="Shape 670"/>
            <p:cNvSpPr/>
            <p:nvPr/>
          </p:nvSpPr>
          <p:spPr>
            <a:xfrm>
              <a:off x="1146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1" name="Shape 671"/>
            <p:cNvSpPr/>
            <p:nvPr/>
          </p:nvSpPr>
          <p:spPr>
            <a:xfrm>
              <a:off x="765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2" name="Shape 672"/>
            <p:cNvSpPr/>
            <p:nvPr/>
          </p:nvSpPr>
          <p:spPr>
            <a:xfrm>
              <a:off x="892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3" name="Shape 673"/>
            <p:cNvSpPr/>
            <p:nvPr/>
          </p:nvSpPr>
          <p:spPr>
            <a:xfrm>
              <a:off x="892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4" name="Shape 674"/>
            <p:cNvSpPr/>
            <p:nvPr/>
          </p:nvSpPr>
          <p:spPr>
            <a:xfrm>
              <a:off x="1019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5" name="Shape 675"/>
            <p:cNvSpPr/>
            <p:nvPr/>
          </p:nvSpPr>
          <p:spPr>
            <a:xfrm>
              <a:off x="1019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6" name="Shape 676"/>
            <p:cNvSpPr/>
            <p:nvPr/>
          </p:nvSpPr>
          <p:spPr>
            <a:xfrm>
              <a:off x="1019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7" name="Shape 677"/>
            <p:cNvSpPr/>
            <p:nvPr/>
          </p:nvSpPr>
          <p:spPr>
            <a:xfrm>
              <a:off x="1146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8" name="Shape 678"/>
            <p:cNvSpPr/>
            <p:nvPr/>
          </p:nvSpPr>
          <p:spPr>
            <a:xfrm>
              <a:off x="1146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79" name="Shape 679"/>
            <p:cNvSpPr/>
            <p:nvPr/>
          </p:nvSpPr>
          <p:spPr>
            <a:xfrm>
              <a:off x="1146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0" name="Shape 680"/>
            <p:cNvSpPr/>
            <p:nvPr/>
          </p:nvSpPr>
          <p:spPr>
            <a:xfrm>
              <a:off x="1146086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1" name="Shape 681"/>
            <p:cNvSpPr/>
            <p:nvPr/>
          </p:nvSpPr>
          <p:spPr>
            <a:xfrm>
              <a:off x="1019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2" name="Shape 682"/>
            <p:cNvSpPr/>
            <p:nvPr/>
          </p:nvSpPr>
          <p:spPr>
            <a:xfrm>
              <a:off x="892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3" name="Shape 683"/>
            <p:cNvSpPr/>
            <p:nvPr/>
          </p:nvSpPr>
          <p:spPr>
            <a:xfrm>
              <a:off x="892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4" name="Shape 684"/>
            <p:cNvSpPr/>
            <p:nvPr/>
          </p:nvSpPr>
          <p:spPr>
            <a:xfrm>
              <a:off x="638086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5" name="Shape 685"/>
            <p:cNvSpPr/>
            <p:nvPr/>
          </p:nvSpPr>
          <p:spPr>
            <a:xfrm>
              <a:off x="765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6" name="Shape 686"/>
            <p:cNvSpPr/>
            <p:nvPr/>
          </p:nvSpPr>
          <p:spPr>
            <a:xfrm>
              <a:off x="765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7" name="Shape 687"/>
            <p:cNvSpPr/>
            <p:nvPr/>
          </p:nvSpPr>
          <p:spPr>
            <a:xfrm>
              <a:off x="765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8" name="Shape 688"/>
            <p:cNvSpPr/>
            <p:nvPr/>
          </p:nvSpPr>
          <p:spPr>
            <a:xfrm>
              <a:off x="638086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89" name="Shape 689"/>
            <p:cNvSpPr/>
            <p:nvPr/>
          </p:nvSpPr>
          <p:spPr>
            <a:xfrm>
              <a:off x="638086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0" name="Shape 690"/>
            <p:cNvSpPr/>
            <p:nvPr/>
          </p:nvSpPr>
          <p:spPr>
            <a:xfrm>
              <a:off x="638086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1" name="Shape 691"/>
            <p:cNvSpPr/>
            <p:nvPr/>
          </p:nvSpPr>
          <p:spPr>
            <a:xfrm>
              <a:off x="1269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2" name="Shape 692"/>
            <p:cNvSpPr/>
            <p:nvPr/>
          </p:nvSpPr>
          <p:spPr>
            <a:xfrm>
              <a:off x="1396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3" name="Shape 693"/>
            <p:cNvSpPr/>
            <p:nvPr/>
          </p:nvSpPr>
          <p:spPr>
            <a:xfrm>
              <a:off x="1523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4" name="Shape 694"/>
            <p:cNvSpPr/>
            <p:nvPr/>
          </p:nvSpPr>
          <p:spPr>
            <a:xfrm>
              <a:off x="1650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5" name="Shape 695"/>
            <p:cNvSpPr/>
            <p:nvPr/>
          </p:nvSpPr>
          <p:spPr>
            <a:xfrm>
              <a:off x="1777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6" name="Shape 696"/>
            <p:cNvSpPr/>
            <p:nvPr/>
          </p:nvSpPr>
          <p:spPr>
            <a:xfrm>
              <a:off x="1396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7" name="Shape 697"/>
            <p:cNvSpPr/>
            <p:nvPr/>
          </p:nvSpPr>
          <p:spPr>
            <a:xfrm>
              <a:off x="1523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8" name="Shape 698"/>
            <p:cNvSpPr/>
            <p:nvPr/>
          </p:nvSpPr>
          <p:spPr>
            <a:xfrm>
              <a:off x="1523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699" name="Shape 699"/>
            <p:cNvSpPr/>
            <p:nvPr/>
          </p:nvSpPr>
          <p:spPr>
            <a:xfrm>
              <a:off x="1650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0" name="Shape 700"/>
            <p:cNvSpPr/>
            <p:nvPr/>
          </p:nvSpPr>
          <p:spPr>
            <a:xfrm>
              <a:off x="1650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1" name="Shape 701"/>
            <p:cNvSpPr/>
            <p:nvPr/>
          </p:nvSpPr>
          <p:spPr>
            <a:xfrm>
              <a:off x="1650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2" name="Shape 702"/>
            <p:cNvSpPr/>
            <p:nvPr/>
          </p:nvSpPr>
          <p:spPr>
            <a:xfrm>
              <a:off x="1777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3" name="Shape 703"/>
            <p:cNvSpPr/>
            <p:nvPr/>
          </p:nvSpPr>
          <p:spPr>
            <a:xfrm>
              <a:off x="1777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4" name="Shape 704"/>
            <p:cNvSpPr/>
            <p:nvPr/>
          </p:nvSpPr>
          <p:spPr>
            <a:xfrm>
              <a:off x="1777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5" name="Shape 705"/>
            <p:cNvSpPr/>
            <p:nvPr/>
          </p:nvSpPr>
          <p:spPr>
            <a:xfrm>
              <a:off x="1777817" y="631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6" name="Shape 706"/>
            <p:cNvSpPr/>
            <p:nvPr/>
          </p:nvSpPr>
          <p:spPr>
            <a:xfrm>
              <a:off x="1650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7" name="Shape 707"/>
            <p:cNvSpPr/>
            <p:nvPr/>
          </p:nvSpPr>
          <p:spPr>
            <a:xfrm>
              <a:off x="1523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8" name="Shape 708"/>
            <p:cNvSpPr/>
            <p:nvPr/>
          </p:nvSpPr>
          <p:spPr>
            <a:xfrm>
              <a:off x="1523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09" name="Shape 709"/>
            <p:cNvSpPr/>
            <p:nvPr/>
          </p:nvSpPr>
          <p:spPr>
            <a:xfrm>
              <a:off x="1269817" y="758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0" name="Shape 710"/>
            <p:cNvSpPr/>
            <p:nvPr/>
          </p:nvSpPr>
          <p:spPr>
            <a:xfrm>
              <a:off x="1396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1" name="Shape 711"/>
            <p:cNvSpPr/>
            <p:nvPr/>
          </p:nvSpPr>
          <p:spPr>
            <a:xfrm>
              <a:off x="1396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2" name="Shape 712"/>
            <p:cNvSpPr/>
            <p:nvPr/>
          </p:nvSpPr>
          <p:spPr>
            <a:xfrm>
              <a:off x="1396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9817" y="1139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4" name="Shape 714"/>
            <p:cNvSpPr/>
            <p:nvPr/>
          </p:nvSpPr>
          <p:spPr>
            <a:xfrm>
              <a:off x="1269817" y="1012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5" name="Shape 715"/>
            <p:cNvSpPr/>
            <p:nvPr/>
          </p:nvSpPr>
          <p:spPr>
            <a:xfrm>
              <a:off x="1269817" y="885825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6" name="Shape 716"/>
            <p:cNvSpPr/>
            <p:nvPr/>
          </p:nvSpPr>
          <p:spPr>
            <a:xfrm>
              <a:off x="638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7" name="Shape 717"/>
            <p:cNvSpPr/>
            <p:nvPr/>
          </p:nvSpPr>
          <p:spPr>
            <a:xfrm>
              <a:off x="765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8" name="Shape 718"/>
            <p:cNvSpPr/>
            <p:nvPr/>
          </p:nvSpPr>
          <p:spPr>
            <a:xfrm>
              <a:off x="892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19" name="Shape 719"/>
            <p:cNvSpPr/>
            <p:nvPr/>
          </p:nvSpPr>
          <p:spPr>
            <a:xfrm>
              <a:off x="1019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0" name="Shape 720"/>
            <p:cNvSpPr/>
            <p:nvPr/>
          </p:nvSpPr>
          <p:spPr>
            <a:xfrm>
              <a:off x="1146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1" name="Shape 721"/>
            <p:cNvSpPr/>
            <p:nvPr/>
          </p:nvSpPr>
          <p:spPr>
            <a:xfrm>
              <a:off x="765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2" name="Shape 722"/>
            <p:cNvSpPr/>
            <p:nvPr/>
          </p:nvSpPr>
          <p:spPr>
            <a:xfrm>
              <a:off x="892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3" name="Shape 723"/>
            <p:cNvSpPr/>
            <p:nvPr/>
          </p:nvSpPr>
          <p:spPr>
            <a:xfrm>
              <a:off x="892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4" name="Shape 724"/>
            <p:cNvSpPr/>
            <p:nvPr/>
          </p:nvSpPr>
          <p:spPr>
            <a:xfrm>
              <a:off x="1019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5" name="Shape 725"/>
            <p:cNvSpPr/>
            <p:nvPr/>
          </p:nvSpPr>
          <p:spPr>
            <a:xfrm>
              <a:off x="1019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6" name="Shape 726"/>
            <p:cNvSpPr/>
            <p:nvPr/>
          </p:nvSpPr>
          <p:spPr>
            <a:xfrm>
              <a:off x="1019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7" name="Shape 727"/>
            <p:cNvSpPr/>
            <p:nvPr/>
          </p:nvSpPr>
          <p:spPr>
            <a:xfrm>
              <a:off x="1146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8" name="Shape 728"/>
            <p:cNvSpPr/>
            <p:nvPr/>
          </p:nvSpPr>
          <p:spPr>
            <a:xfrm>
              <a:off x="1146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29" name="Shape 729"/>
            <p:cNvSpPr/>
            <p:nvPr/>
          </p:nvSpPr>
          <p:spPr>
            <a:xfrm>
              <a:off x="1146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0" name="Shape 730"/>
            <p:cNvSpPr/>
            <p:nvPr/>
          </p:nvSpPr>
          <p:spPr>
            <a:xfrm>
              <a:off x="1146086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1" name="Shape 731"/>
            <p:cNvSpPr/>
            <p:nvPr/>
          </p:nvSpPr>
          <p:spPr>
            <a:xfrm>
              <a:off x="1019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2" name="Shape 732"/>
            <p:cNvSpPr/>
            <p:nvPr/>
          </p:nvSpPr>
          <p:spPr>
            <a:xfrm>
              <a:off x="892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3" name="Shape 733"/>
            <p:cNvSpPr/>
            <p:nvPr/>
          </p:nvSpPr>
          <p:spPr>
            <a:xfrm>
              <a:off x="892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4" name="Shape 734"/>
            <p:cNvSpPr/>
            <p:nvPr/>
          </p:nvSpPr>
          <p:spPr>
            <a:xfrm>
              <a:off x="638086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5" name="Shape 735"/>
            <p:cNvSpPr/>
            <p:nvPr/>
          </p:nvSpPr>
          <p:spPr>
            <a:xfrm>
              <a:off x="765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6" name="Shape 736"/>
            <p:cNvSpPr/>
            <p:nvPr/>
          </p:nvSpPr>
          <p:spPr>
            <a:xfrm>
              <a:off x="765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7" name="Shape 737"/>
            <p:cNvSpPr/>
            <p:nvPr/>
          </p:nvSpPr>
          <p:spPr>
            <a:xfrm>
              <a:off x="765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8" name="Shape 738"/>
            <p:cNvSpPr/>
            <p:nvPr/>
          </p:nvSpPr>
          <p:spPr>
            <a:xfrm>
              <a:off x="638086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39" name="Shape 739"/>
            <p:cNvSpPr/>
            <p:nvPr/>
          </p:nvSpPr>
          <p:spPr>
            <a:xfrm>
              <a:off x="638086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0" name="Shape 740"/>
            <p:cNvSpPr/>
            <p:nvPr/>
          </p:nvSpPr>
          <p:spPr>
            <a:xfrm>
              <a:off x="638086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1" name="Shape 741"/>
            <p:cNvSpPr/>
            <p:nvPr/>
          </p:nvSpPr>
          <p:spPr>
            <a:xfrm>
              <a:off x="1269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2" name="Shape 742"/>
            <p:cNvSpPr/>
            <p:nvPr/>
          </p:nvSpPr>
          <p:spPr>
            <a:xfrm>
              <a:off x="1396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3" name="Shape 743"/>
            <p:cNvSpPr/>
            <p:nvPr/>
          </p:nvSpPr>
          <p:spPr>
            <a:xfrm>
              <a:off x="1523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4" name="Shape 744"/>
            <p:cNvSpPr/>
            <p:nvPr/>
          </p:nvSpPr>
          <p:spPr>
            <a:xfrm>
              <a:off x="1650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5" name="Shape 745"/>
            <p:cNvSpPr/>
            <p:nvPr/>
          </p:nvSpPr>
          <p:spPr>
            <a:xfrm>
              <a:off x="1777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6" name="Shape 746"/>
            <p:cNvSpPr/>
            <p:nvPr/>
          </p:nvSpPr>
          <p:spPr>
            <a:xfrm>
              <a:off x="1396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7" name="Shape 747"/>
            <p:cNvSpPr/>
            <p:nvPr/>
          </p:nvSpPr>
          <p:spPr>
            <a:xfrm>
              <a:off x="1523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8" name="Shape 748"/>
            <p:cNvSpPr/>
            <p:nvPr/>
          </p:nvSpPr>
          <p:spPr>
            <a:xfrm>
              <a:off x="1523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49" name="Shape 749"/>
            <p:cNvSpPr/>
            <p:nvPr/>
          </p:nvSpPr>
          <p:spPr>
            <a:xfrm>
              <a:off x="1650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0" name="Shape 750"/>
            <p:cNvSpPr/>
            <p:nvPr/>
          </p:nvSpPr>
          <p:spPr>
            <a:xfrm>
              <a:off x="1650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1" name="Shape 751"/>
            <p:cNvSpPr/>
            <p:nvPr/>
          </p:nvSpPr>
          <p:spPr>
            <a:xfrm>
              <a:off x="1650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2" name="Shape 752"/>
            <p:cNvSpPr/>
            <p:nvPr/>
          </p:nvSpPr>
          <p:spPr>
            <a:xfrm>
              <a:off x="1777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3" name="Shape 753"/>
            <p:cNvSpPr/>
            <p:nvPr/>
          </p:nvSpPr>
          <p:spPr>
            <a:xfrm>
              <a:off x="1777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4" name="Shape 754"/>
            <p:cNvSpPr/>
            <p:nvPr/>
          </p:nvSpPr>
          <p:spPr>
            <a:xfrm>
              <a:off x="1777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5" name="Shape 755"/>
            <p:cNvSpPr/>
            <p:nvPr/>
          </p:nvSpPr>
          <p:spPr>
            <a:xfrm>
              <a:off x="1777817" y="1269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6" name="Shape 756"/>
            <p:cNvSpPr/>
            <p:nvPr/>
          </p:nvSpPr>
          <p:spPr>
            <a:xfrm>
              <a:off x="1650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7" name="Shape 757"/>
            <p:cNvSpPr/>
            <p:nvPr/>
          </p:nvSpPr>
          <p:spPr>
            <a:xfrm>
              <a:off x="1523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8" name="Shape 758"/>
            <p:cNvSpPr/>
            <p:nvPr/>
          </p:nvSpPr>
          <p:spPr>
            <a:xfrm>
              <a:off x="1523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59" name="Shape 759"/>
            <p:cNvSpPr/>
            <p:nvPr/>
          </p:nvSpPr>
          <p:spPr>
            <a:xfrm>
              <a:off x="1269817" y="1396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0" name="Shape 760"/>
            <p:cNvSpPr/>
            <p:nvPr/>
          </p:nvSpPr>
          <p:spPr>
            <a:xfrm>
              <a:off x="1396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1" name="Shape 761"/>
            <p:cNvSpPr/>
            <p:nvPr/>
          </p:nvSpPr>
          <p:spPr>
            <a:xfrm>
              <a:off x="1396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2" name="Shape 762"/>
            <p:cNvSpPr/>
            <p:nvPr/>
          </p:nvSpPr>
          <p:spPr>
            <a:xfrm>
              <a:off x="1396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3" name="Shape 763"/>
            <p:cNvSpPr/>
            <p:nvPr/>
          </p:nvSpPr>
          <p:spPr>
            <a:xfrm>
              <a:off x="1269817" y="1777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4" name="Shape 764"/>
            <p:cNvSpPr/>
            <p:nvPr/>
          </p:nvSpPr>
          <p:spPr>
            <a:xfrm>
              <a:off x="1269817" y="1650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5" name="Shape 765"/>
            <p:cNvSpPr/>
            <p:nvPr/>
          </p:nvSpPr>
          <p:spPr>
            <a:xfrm>
              <a:off x="1269817" y="152381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6" name="Shape 766"/>
            <p:cNvSpPr/>
            <p:nvPr/>
          </p:nvSpPr>
          <p:spPr>
            <a:xfrm>
              <a:off x="638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7" name="Shape 767"/>
            <p:cNvSpPr/>
            <p:nvPr/>
          </p:nvSpPr>
          <p:spPr>
            <a:xfrm>
              <a:off x="765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8" name="Shape 768"/>
            <p:cNvSpPr/>
            <p:nvPr/>
          </p:nvSpPr>
          <p:spPr>
            <a:xfrm>
              <a:off x="892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69" name="Shape 769"/>
            <p:cNvSpPr/>
            <p:nvPr/>
          </p:nvSpPr>
          <p:spPr>
            <a:xfrm>
              <a:off x="1019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0" name="Shape 770"/>
            <p:cNvSpPr/>
            <p:nvPr/>
          </p:nvSpPr>
          <p:spPr>
            <a:xfrm>
              <a:off x="1146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1" name="Shape 771"/>
            <p:cNvSpPr/>
            <p:nvPr/>
          </p:nvSpPr>
          <p:spPr>
            <a:xfrm>
              <a:off x="765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2" name="Shape 772"/>
            <p:cNvSpPr/>
            <p:nvPr/>
          </p:nvSpPr>
          <p:spPr>
            <a:xfrm>
              <a:off x="892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3" name="Shape 773"/>
            <p:cNvSpPr/>
            <p:nvPr/>
          </p:nvSpPr>
          <p:spPr>
            <a:xfrm>
              <a:off x="892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4" name="Shape 774"/>
            <p:cNvSpPr/>
            <p:nvPr/>
          </p:nvSpPr>
          <p:spPr>
            <a:xfrm>
              <a:off x="1019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5" name="Shape 775"/>
            <p:cNvSpPr/>
            <p:nvPr/>
          </p:nvSpPr>
          <p:spPr>
            <a:xfrm>
              <a:off x="1019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6" name="Shape 776"/>
            <p:cNvSpPr/>
            <p:nvPr/>
          </p:nvSpPr>
          <p:spPr>
            <a:xfrm>
              <a:off x="1019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7" name="Shape 777"/>
            <p:cNvSpPr/>
            <p:nvPr/>
          </p:nvSpPr>
          <p:spPr>
            <a:xfrm>
              <a:off x="1146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8" name="Shape 778"/>
            <p:cNvSpPr/>
            <p:nvPr/>
          </p:nvSpPr>
          <p:spPr>
            <a:xfrm>
              <a:off x="1146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79" name="Shape 779"/>
            <p:cNvSpPr/>
            <p:nvPr/>
          </p:nvSpPr>
          <p:spPr>
            <a:xfrm>
              <a:off x="1146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0" name="Shape 780"/>
            <p:cNvSpPr/>
            <p:nvPr/>
          </p:nvSpPr>
          <p:spPr>
            <a:xfrm>
              <a:off x="1146086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1" name="Shape 781"/>
            <p:cNvSpPr/>
            <p:nvPr/>
          </p:nvSpPr>
          <p:spPr>
            <a:xfrm>
              <a:off x="1019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2" name="Shape 782"/>
            <p:cNvSpPr/>
            <p:nvPr/>
          </p:nvSpPr>
          <p:spPr>
            <a:xfrm>
              <a:off x="892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3" name="Shape 783"/>
            <p:cNvSpPr/>
            <p:nvPr/>
          </p:nvSpPr>
          <p:spPr>
            <a:xfrm>
              <a:off x="892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4" name="Shape 784"/>
            <p:cNvSpPr/>
            <p:nvPr/>
          </p:nvSpPr>
          <p:spPr>
            <a:xfrm>
              <a:off x="638086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5" name="Shape 785"/>
            <p:cNvSpPr/>
            <p:nvPr/>
          </p:nvSpPr>
          <p:spPr>
            <a:xfrm>
              <a:off x="765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6" name="Shape 786"/>
            <p:cNvSpPr/>
            <p:nvPr/>
          </p:nvSpPr>
          <p:spPr>
            <a:xfrm>
              <a:off x="765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7" name="Shape 787"/>
            <p:cNvSpPr/>
            <p:nvPr/>
          </p:nvSpPr>
          <p:spPr>
            <a:xfrm>
              <a:off x="765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8" name="Shape 788"/>
            <p:cNvSpPr/>
            <p:nvPr/>
          </p:nvSpPr>
          <p:spPr>
            <a:xfrm>
              <a:off x="638086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89" name="Shape 789"/>
            <p:cNvSpPr/>
            <p:nvPr/>
          </p:nvSpPr>
          <p:spPr>
            <a:xfrm>
              <a:off x="638086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0" name="Shape 790"/>
            <p:cNvSpPr/>
            <p:nvPr/>
          </p:nvSpPr>
          <p:spPr>
            <a:xfrm>
              <a:off x="638086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1" name="Shape 791"/>
            <p:cNvSpPr/>
            <p:nvPr/>
          </p:nvSpPr>
          <p:spPr>
            <a:xfrm>
              <a:off x="1269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2" name="Shape 792"/>
            <p:cNvSpPr/>
            <p:nvPr/>
          </p:nvSpPr>
          <p:spPr>
            <a:xfrm>
              <a:off x="1396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3" name="Shape 793"/>
            <p:cNvSpPr/>
            <p:nvPr/>
          </p:nvSpPr>
          <p:spPr>
            <a:xfrm>
              <a:off x="1523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4" name="Shape 794"/>
            <p:cNvSpPr/>
            <p:nvPr/>
          </p:nvSpPr>
          <p:spPr>
            <a:xfrm>
              <a:off x="1650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5" name="Shape 795"/>
            <p:cNvSpPr/>
            <p:nvPr/>
          </p:nvSpPr>
          <p:spPr>
            <a:xfrm>
              <a:off x="1777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6" name="Shape 796"/>
            <p:cNvSpPr/>
            <p:nvPr/>
          </p:nvSpPr>
          <p:spPr>
            <a:xfrm>
              <a:off x="1396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7" name="Shape 797"/>
            <p:cNvSpPr/>
            <p:nvPr/>
          </p:nvSpPr>
          <p:spPr>
            <a:xfrm>
              <a:off x="1523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8" name="Shape 798"/>
            <p:cNvSpPr/>
            <p:nvPr/>
          </p:nvSpPr>
          <p:spPr>
            <a:xfrm>
              <a:off x="1523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799" name="Shape 799"/>
            <p:cNvSpPr/>
            <p:nvPr/>
          </p:nvSpPr>
          <p:spPr>
            <a:xfrm>
              <a:off x="1650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0" name="Shape 800"/>
            <p:cNvSpPr/>
            <p:nvPr/>
          </p:nvSpPr>
          <p:spPr>
            <a:xfrm>
              <a:off x="1650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1" name="Shape 801"/>
            <p:cNvSpPr/>
            <p:nvPr/>
          </p:nvSpPr>
          <p:spPr>
            <a:xfrm>
              <a:off x="1650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2" name="Shape 802"/>
            <p:cNvSpPr/>
            <p:nvPr/>
          </p:nvSpPr>
          <p:spPr>
            <a:xfrm>
              <a:off x="1777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3" name="Shape 803"/>
            <p:cNvSpPr/>
            <p:nvPr/>
          </p:nvSpPr>
          <p:spPr>
            <a:xfrm>
              <a:off x="1777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4" name="Shape 804"/>
            <p:cNvSpPr/>
            <p:nvPr/>
          </p:nvSpPr>
          <p:spPr>
            <a:xfrm>
              <a:off x="1777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5" name="Shape 805"/>
            <p:cNvSpPr/>
            <p:nvPr/>
          </p:nvSpPr>
          <p:spPr>
            <a:xfrm>
              <a:off x="1777817" y="1901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6" name="Shape 806"/>
            <p:cNvSpPr/>
            <p:nvPr/>
          </p:nvSpPr>
          <p:spPr>
            <a:xfrm>
              <a:off x="1650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7" name="Shape 807"/>
            <p:cNvSpPr/>
            <p:nvPr/>
          </p:nvSpPr>
          <p:spPr>
            <a:xfrm>
              <a:off x="1523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8" name="Shape 808"/>
            <p:cNvSpPr/>
            <p:nvPr/>
          </p:nvSpPr>
          <p:spPr>
            <a:xfrm>
              <a:off x="1523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09" name="Shape 809"/>
            <p:cNvSpPr/>
            <p:nvPr/>
          </p:nvSpPr>
          <p:spPr>
            <a:xfrm>
              <a:off x="1269817" y="2028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0" name="Shape 810"/>
            <p:cNvSpPr/>
            <p:nvPr/>
          </p:nvSpPr>
          <p:spPr>
            <a:xfrm>
              <a:off x="1396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1" name="Shape 811"/>
            <p:cNvSpPr/>
            <p:nvPr/>
          </p:nvSpPr>
          <p:spPr>
            <a:xfrm>
              <a:off x="1396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2" name="Shape 812"/>
            <p:cNvSpPr/>
            <p:nvPr/>
          </p:nvSpPr>
          <p:spPr>
            <a:xfrm>
              <a:off x="1396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3" name="Shape 813"/>
            <p:cNvSpPr/>
            <p:nvPr/>
          </p:nvSpPr>
          <p:spPr>
            <a:xfrm>
              <a:off x="1269817" y="2409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4" name="Shape 814"/>
            <p:cNvSpPr/>
            <p:nvPr/>
          </p:nvSpPr>
          <p:spPr>
            <a:xfrm>
              <a:off x="1269817" y="2282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5" name="Shape 815"/>
            <p:cNvSpPr/>
            <p:nvPr/>
          </p:nvSpPr>
          <p:spPr>
            <a:xfrm>
              <a:off x="1269817" y="2155642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6" name="Shape 816"/>
            <p:cNvSpPr/>
            <p:nvPr/>
          </p:nvSpPr>
          <p:spPr>
            <a:xfrm>
              <a:off x="4447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7" name="Shape 817"/>
            <p:cNvSpPr/>
            <p:nvPr/>
          </p:nvSpPr>
          <p:spPr>
            <a:xfrm>
              <a:off x="4574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8" name="Shape 818"/>
            <p:cNvSpPr/>
            <p:nvPr/>
          </p:nvSpPr>
          <p:spPr>
            <a:xfrm>
              <a:off x="4701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19" name="Shape 819"/>
            <p:cNvSpPr/>
            <p:nvPr/>
          </p:nvSpPr>
          <p:spPr>
            <a:xfrm>
              <a:off x="4828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0" name="Shape 820"/>
            <p:cNvSpPr/>
            <p:nvPr/>
          </p:nvSpPr>
          <p:spPr>
            <a:xfrm>
              <a:off x="4955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1" name="Shape 821"/>
            <p:cNvSpPr/>
            <p:nvPr/>
          </p:nvSpPr>
          <p:spPr>
            <a:xfrm>
              <a:off x="4574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2" name="Shape 822"/>
            <p:cNvSpPr/>
            <p:nvPr/>
          </p:nvSpPr>
          <p:spPr>
            <a:xfrm>
              <a:off x="4701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3" name="Shape 823"/>
            <p:cNvSpPr/>
            <p:nvPr/>
          </p:nvSpPr>
          <p:spPr>
            <a:xfrm>
              <a:off x="4701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4" name="Shape 824"/>
            <p:cNvSpPr/>
            <p:nvPr/>
          </p:nvSpPr>
          <p:spPr>
            <a:xfrm>
              <a:off x="4828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5" name="Shape 825"/>
            <p:cNvSpPr/>
            <p:nvPr/>
          </p:nvSpPr>
          <p:spPr>
            <a:xfrm>
              <a:off x="4828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6" name="Shape 826"/>
            <p:cNvSpPr/>
            <p:nvPr/>
          </p:nvSpPr>
          <p:spPr>
            <a:xfrm>
              <a:off x="4828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7" name="Shape 827"/>
            <p:cNvSpPr/>
            <p:nvPr/>
          </p:nvSpPr>
          <p:spPr>
            <a:xfrm>
              <a:off x="4955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8" name="Shape 828"/>
            <p:cNvSpPr/>
            <p:nvPr/>
          </p:nvSpPr>
          <p:spPr>
            <a:xfrm>
              <a:off x="4955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29" name="Shape 829"/>
            <p:cNvSpPr/>
            <p:nvPr/>
          </p:nvSpPr>
          <p:spPr>
            <a:xfrm>
              <a:off x="4955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0" name="Shape 830"/>
            <p:cNvSpPr/>
            <p:nvPr/>
          </p:nvSpPr>
          <p:spPr>
            <a:xfrm>
              <a:off x="4955539" y="1267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1" name="Shape 831"/>
            <p:cNvSpPr/>
            <p:nvPr/>
          </p:nvSpPr>
          <p:spPr>
            <a:xfrm>
              <a:off x="4828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2" name="Shape 832"/>
            <p:cNvSpPr/>
            <p:nvPr/>
          </p:nvSpPr>
          <p:spPr>
            <a:xfrm>
              <a:off x="4701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3" name="Shape 833"/>
            <p:cNvSpPr/>
            <p:nvPr/>
          </p:nvSpPr>
          <p:spPr>
            <a:xfrm>
              <a:off x="4701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4" name="Shape 834"/>
            <p:cNvSpPr/>
            <p:nvPr/>
          </p:nvSpPr>
          <p:spPr>
            <a:xfrm>
              <a:off x="4447539" y="1394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5" name="Shape 835"/>
            <p:cNvSpPr/>
            <p:nvPr/>
          </p:nvSpPr>
          <p:spPr>
            <a:xfrm>
              <a:off x="4574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6" name="Shape 836"/>
            <p:cNvSpPr/>
            <p:nvPr/>
          </p:nvSpPr>
          <p:spPr>
            <a:xfrm>
              <a:off x="4574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7" name="Shape 837"/>
            <p:cNvSpPr/>
            <p:nvPr/>
          </p:nvSpPr>
          <p:spPr>
            <a:xfrm>
              <a:off x="4574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8" name="Shape 838"/>
            <p:cNvSpPr/>
            <p:nvPr/>
          </p:nvSpPr>
          <p:spPr>
            <a:xfrm>
              <a:off x="4447539" y="1775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39" name="Shape 839"/>
            <p:cNvSpPr/>
            <p:nvPr/>
          </p:nvSpPr>
          <p:spPr>
            <a:xfrm>
              <a:off x="4447539" y="1648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0" name="Shape 840"/>
            <p:cNvSpPr/>
            <p:nvPr/>
          </p:nvSpPr>
          <p:spPr>
            <a:xfrm>
              <a:off x="4447539" y="1521007"/>
              <a:ext cx="82131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1" name="Shape 841"/>
            <p:cNvSpPr/>
            <p:nvPr/>
          </p:nvSpPr>
          <p:spPr>
            <a:xfrm>
              <a:off x="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2" name="Shape 842"/>
            <p:cNvSpPr/>
            <p:nvPr/>
          </p:nvSpPr>
          <p:spPr>
            <a:xfrm>
              <a:off x="127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3" name="Shape 843"/>
            <p:cNvSpPr/>
            <p:nvPr/>
          </p:nvSpPr>
          <p:spPr>
            <a:xfrm>
              <a:off x="254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4" name="Shape 844"/>
            <p:cNvSpPr/>
            <p:nvPr/>
          </p:nvSpPr>
          <p:spPr>
            <a:xfrm>
              <a:off x="381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5" name="Shape 845"/>
            <p:cNvSpPr/>
            <p:nvPr/>
          </p:nvSpPr>
          <p:spPr>
            <a:xfrm>
              <a:off x="508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6" name="Shape 846"/>
            <p:cNvSpPr/>
            <p:nvPr/>
          </p:nvSpPr>
          <p:spPr>
            <a:xfrm>
              <a:off x="127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7" name="Shape 847"/>
            <p:cNvSpPr/>
            <p:nvPr/>
          </p:nvSpPr>
          <p:spPr>
            <a:xfrm>
              <a:off x="254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8" name="Shape 848"/>
            <p:cNvSpPr/>
            <p:nvPr/>
          </p:nvSpPr>
          <p:spPr>
            <a:xfrm>
              <a:off x="254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49" name="Shape 849"/>
            <p:cNvSpPr/>
            <p:nvPr/>
          </p:nvSpPr>
          <p:spPr>
            <a:xfrm>
              <a:off x="381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0" name="Shape 850"/>
            <p:cNvSpPr/>
            <p:nvPr/>
          </p:nvSpPr>
          <p:spPr>
            <a:xfrm>
              <a:off x="381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1" name="Shape 851"/>
            <p:cNvSpPr/>
            <p:nvPr/>
          </p:nvSpPr>
          <p:spPr>
            <a:xfrm>
              <a:off x="381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2" name="Shape 852"/>
            <p:cNvSpPr/>
            <p:nvPr/>
          </p:nvSpPr>
          <p:spPr>
            <a:xfrm>
              <a:off x="508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3" name="Shape 853"/>
            <p:cNvSpPr/>
            <p:nvPr/>
          </p:nvSpPr>
          <p:spPr>
            <a:xfrm>
              <a:off x="508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4" name="Shape 854"/>
            <p:cNvSpPr/>
            <p:nvPr/>
          </p:nvSpPr>
          <p:spPr>
            <a:xfrm>
              <a:off x="50800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5" name="Shape 855"/>
            <p:cNvSpPr/>
            <p:nvPr/>
          </p:nvSpPr>
          <p:spPr>
            <a:xfrm>
              <a:off x="508000" y="632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6" name="Shape 856"/>
            <p:cNvSpPr/>
            <p:nvPr/>
          </p:nvSpPr>
          <p:spPr>
            <a:xfrm>
              <a:off x="381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7" name="Shape 857"/>
            <p:cNvSpPr/>
            <p:nvPr/>
          </p:nvSpPr>
          <p:spPr>
            <a:xfrm>
              <a:off x="254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8" name="Shape 858"/>
            <p:cNvSpPr/>
            <p:nvPr/>
          </p:nvSpPr>
          <p:spPr>
            <a:xfrm>
              <a:off x="254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59" name="Shape 859"/>
            <p:cNvSpPr/>
            <p:nvPr/>
          </p:nvSpPr>
          <p:spPr>
            <a:xfrm>
              <a:off x="0" y="759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0" name="Shape 860"/>
            <p:cNvSpPr/>
            <p:nvPr/>
          </p:nvSpPr>
          <p:spPr>
            <a:xfrm>
              <a:off x="12700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1" name="Shape 861"/>
            <p:cNvSpPr/>
            <p:nvPr/>
          </p:nvSpPr>
          <p:spPr>
            <a:xfrm>
              <a:off x="12700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2" name="Shape 862"/>
            <p:cNvSpPr/>
            <p:nvPr/>
          </p:nvSpPr>
          <p:spPr>
            <a:xfrm>
              <a:off x="12700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3" name="Shape 863"/>
            <p:cNvSpPr/>
            <p:nvPr/>
          </p:nvSpPr>
          <p:spPr>
            <a:xfrm>
              <a:off x="0" y="1140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4" name="Shape 864"/>
            <p:cNvSpPr/>
            <p:nvPr/>
          </p:nvSpPr>
          <p:spPr>
            <a:xfrm>
              <a:off x="0" y="1013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5" name="Shape 865"/>
            <p:cNvSpPr/>
            <p:nvPr/>
          </p:nvSpPr>
          <p:spPr>
            <a:xfrm>
              <a:off x="0" y="886129"/>
              <a:ext cx="82130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6" name="Shape 866"/>
            <p:cNvSpPr/>
            <p:nvPr/>
          </p:nvSpPr>
          <p:spPr>
            <a:xfrm>
              <a:off x="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7" name="Shape 867"/>
            <p:cNvSpPr/>
            <p:nvPr/>
          </p:nvSpPr>
          <p:spPr>
            <a:xfrm>
              <a:off x="127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8" name="Shape 868"/>
            <p:cNvSpPr/>
            <p:nvPr/>
          </p:nvSpPr>
          <p:spPr>
            <a:xfrm>
              <a:off x="254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69" name="Shape 869"/>
            <p:cNvSpPr/>
            <p:nvPr/>
          </p:nvSpPr>
          <p:spPr>
            <a:xfrm>
              <a:off x="381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0" name="Shape 870"/>
            <p:cNvSpPr/>
            <p:nvPr/>
          </p:nvSpPr>
          <p:spPr>
            <a:xfrm>
              <a:off x="508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1" name="Shape 871"/>
            <p:cNvSpPr/>
            <p:nvPr/>
          </p:nvSpPr>
          <p:spPr>
            <a:xfrm>
              <a:off x="127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2" name="Shape 872"/>
            <p:cNvSpPr/>
            <p:nvPr/>
          </p:nvSpPr>
          <p:spPr>
            <a:xfrm>
              <a:off x="254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3" name="Shape 873"/>
            <p:cNvSpPr/>
            <p:nvPr/>
          </p:nvSpPr>
          <p:spPr>
            <a:xfrm>
              <a:off x="254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4" name="Shape 874"/>
            <p:cNvSpPr/>
            <p:nvPr/>
          </p:nvSpPr>
          <p:spPr>
            <a:xfrm>
              <a:off x="381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5" name="Shape 875"/>
            <p:cNvSpPr/>
            <p:nvPr/>
          </p:nvSpPr>
          <p:spPr>
            <a:xfrm>
              <a:off x="381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6" name="Shape 876"/>
            <p:cNvSpPr/>
            <p:nvPr/>
          </p:nvSpPr>
          <p:spPr>
            <a:xfrm>
              <a:off x="381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7" name="Shape 877"/>
            <p:cNvSpPr/>
            <p:nvPr/>
          </p:nvSpPr>
          <p:spPr>
            <a:xfrm>
              <a:off x="508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8" name="Shape 878"/>
            <p:cNvSpPr/>
            <p:nvPr/>
          </p:nvSpPr>
          <p:spPr>
            <a:xfrm>
              <a:off x="508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79" name="Shape 879"/>
            <p:cNvSpPr/>
            <p:nvPr/>
          </p:nvSpPr>
          <p:spPr>
            <a:xfrm>
              <a:off x="50800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0" name="Shape 880"/>
            <p:cNvSpPr/>
            <p:nvPr/>
          </p:nvSpPr>
          <p:spPr>
            <a:xfrm>
              <a:off x="508000" y="1267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1" name="Shape 881"/>
            <p:cNvSpPr/>
            <p:nvPr/>
          </p:nvSpPr>
          <p:spPr>
            <a:xfrm>
              <a:off x="381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2" name="Shape 882"/>
            <p:cNvSpPr/>
            <p:nvPr/>
          </p:nvSpPr>
          <p:spPr>
            <a:xfrm>
              <a:off x="254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3" name="Shape 883"/>
            <p:cNvSpPr/>
            <p:nvPr/>
          </p:nvSpPr>
          <p:spPr>
            <a:xfrm>
              <a:off x="254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4" name="Shape 884"/>
            <p:cNvSpPr/>
            <p:nvPr/>
          </p:nvSpPr>
          <p:spPr>
            <a:xfrm>
              <a:off x="0" y="1394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5" name="Shape 885"/>
            <p:cNvSpPr/>
            <p:nvPr/>
          </p:nvSpPr>
          <p:spPr>
            <a:xfrm>
              <a:off x="12700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6" name="Shape 886"/>
            <p:cNvSpPr/>
            <p:nvPr/>
          </p:nvSpPr>
          <p:spPr>
            <a:xfrm>
              <a:off x="12700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7" name="Shape 887"/>
            <p:cNvSpPr/>
            <p:nvPr/>
          </p:nvSpPr>
          <p:spPr>
            <a:xfrm>
              <a:off x="12700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8" name="Shape 888"/>
            <p:cNvSpPr/>
            <p:nvPr/>
          </p:nvSpPr>
          <p:spPr>
            <a:xfrm>
              <a:off x="0" y="1775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89" name="Shape 889"/>
            <p:cNvSpPr/>
            <p:nvPr/>
          </p:nvSpPr>
          <p:spPr>
            <a:xfrm>
              <a:off x="0" y="1648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0" name="Shape 890"/>
            <p:cNvSpPr/>
            <p:nvPr/>
          </p:nvSpPr>
          <p:spPr>
            <a:xfrm>
              <a:off x="0" y="1521007"/>
              <a:ext cx="82130" cy="513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1" name="Shape 891"/>
            <p:cNvSpPr/>
            <p:nvPr/>
          </p:nvSpPr>
          <p:spPr>
            <a:xfrm>
              <a:off x="4447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2" name="Shape 892"/>
            <p:cNvSpPr/>
            <p:nvPr/>
          </p:nvSpPr>
          <p:spPr>
            <a:xfrm>
              <a:off x="4574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3" name="Shape 893"/>
            <p:cNvSpPr/>
            <p:nvPr/>
          </p:nvSpPr>
          <p:spPr>
            <a:xfrm>
              <a:off x="4701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4" name="Shape 894"/>
            <p:cNvSpPr/>
            <p:nvPr/>
          </p:nvSpPr>
          <p:spPr>
            <a:xfrm>
              <a:off x="4828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5" name="Shape 895"/>
            <p:cNvSpPr/>
            <p:nvPr/>
          </p:nvSpPr>
          <p:spPr>
            <a:xfrm>
              <a:off x="4955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6" name="Shape 896"/>
            <p:cNvSpPr/>
            <p:nvPr/>
          </p:nvSpPr>
          <p:spPr>
            <a:xfrm>
              <a:off x="4574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7" name="Shape 897"/>
            <p:cNvSpPr/>
            <p:nvPr/>
          </p:nvSpPr>
          <p:spPr>
            <a:xfrm>
              <a:off x="4701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8" name="Shape 898"/>
            <p:cNvSpPr/>
            <p:nvPr/>
          </p:nvSpPr>
          <p:spPr>
            <a:xfrm>
              <a:off x="4701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899" name="Shape 899"/>
            <p:cNvSpPr/>
            <p:nvPr/>
          </p:nvSpPr>
          <p:spPr>
            <a:xfrm>
              <a:off x="4828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0" name="Shape 900"/>
            <p:cNvSpPr/>
            <p:nvPr/>
          </p:nvSpPr>
          <p:spPr>
            <a:xfrm>
              <a:off x="4828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1" name="Shape 901"/>
            <p:cNvSpPr/>
            <p:nvPr/>
          </p:nvSpPr>
          <p:spPr>
            <a:xfrm>
              <a:off x="4828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2" name="Shape 902"/>
            <p:cNvSpPr/>
            <p:nvPr/>
          </p:nvSpPr>
          <p:spPr>
            <a:xfrm>
              <a:off x="4955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3" name="Shape 903"/>
            <p:cNvSpPr/>
            <p:nvPr/>
          </p:nvSpPr>
          <p:spPr>
            <a:xfrm>
              <a:off x="4955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4" name="Shape 904"/>
            <p:cNvSpPr/>
            <p:nvPr/>
          </p:nvSpPr>
          <p:spPr>
            <a:xfrm>
              <a:off x="4955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5" name="Shape 905"/>
            <p:cNvSpPr/>
            <p:nvPr/>
          </p:nvSpPr>
          <p:spPr>
            <a:xfrm>
              <a:off x="4955539" y="632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6" name="Shape 906"/>
            <p:cNvSpPr/>
            <p:nvPr/>
          </p:nvSpPr>
          <p:spPr>
            <a:xfrm>
              <a:off x="4828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7" name="Shape 907"/>
            <p:cNvSpPr/>
            <p:nvPr/>
          </p:nvSpPr>
          <p:spPr>
            <a:xfrm>
              <a:off x="4701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8" name="Shape 908"/>
            <p:cNvSpPr/>
            <p:nvPr/>
          </p:nvSpPr>
          <p:spPr>
            <a:xfrm>
              <a:off x="4701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09" name="Shape 909"/>
            <p:cNvSpPr/>
            <p:nvPr/>
          </p:nvSpPr>
          <p:spPr>
            <a:xfrm>
              <a:off x="4447539" y="759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0" name="Shape 910"/>
            <p:cNvSpPr/>
            <p:nvPr/>
          </p:nvSpPr>
          <p:spPr>
            <a:xfrm>
              <a:off x="4574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1" name="Shape 911"/>
            <p:cNvSpPr/>
            <p:nvPr/>
          </p:nvSpPr>
          <p:spPr>
            <a:xfrm>
              <a:off x="4574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2" name="Shape 912"/>
            <p:cNvSpPr/>
            <p:nvPr/>
          </p:nvSpPr>
          <p:spPr>
            <a:xfrm>
              <a:off x="4574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3" name="Shape 913"/>
            <p:cNvSpPr/>
            <p:nvPr/>
          </p:nvSpPr>
          <p:spPr>
            <a:xfrm>
              <a:off x="4447539" y="1140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4" name="Shape 914"/>
            <p:cNvSpPr/>
            <p:nvPr/>
          </p:nvSpPr>
          <p:spPr>
            <a:xfrm>
              <a:off x="4447539" y="1013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15" name="Shape 915"/>
            <p:cNvSpPr/>
            <p:nvPr/>
          </p:nvSpPr>
          <p:spPr>
            <a:xfrm>
              <a:off x="4447539" y="886129"/>
              <a:ext cx="82131" cy="513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47" y="21600"/>
                  </a:moveTo>
                  <a:lnTo>
                    <a:pt x="4953" y="21600"/>
                  </a:lnTo>
                  <a:cubicBezTo>
                    <a:pt x="3533" y="21600"/>
                    <a:pt x="2812" y="21600"/>
                    <a:pt x="2046" y="21212"/>
                  </a:cubicBezTo>
                  <a:cubicBezTo>
                    <a:pt x="1208" y="20724"/>
                    <a:pt x="548" y="19667"/>
                    <a:pt x="243" y="18327"/>
                  </a:cubicBezTo>
                  <a:cubicBezTo>
                    <a:pt x="0" y="17101"/>
                    <a:pt x="0" y="15948"/>
                    <a:pt x="0" y="13641"/>
                  </a:cubicBezTo>
                  <a:lnTo>
                    <a:pt x="0" y="7924"/>
                  </a:lnTo>
                  <a:cubicBezTo>
                    <a:pt x="0" y="5652"/>
                    <a:pt x="0" y="4499"/>
                    <a:pt x="243" y="3273"/>
                  </a:cubicBezTo>
                  <a:cubicBezTo>
                    <a:pt x="548" y="1933"/>
                    <a:pt x="1208" y="876"/>
                    <a:pt x="2046" y="388"/>
                  </a:cubicBezTo>
                  <a:cubicBezTo>
                    <a:pt x="2812" y="0"/>
                    <a:pt x="3533" y="0"/>
                    <a:pt x="4975" y="0"/>
                  </a:cubicBezTo>
                  <a:lnTo>
                    <a:pt x="16647" y="0"/>
                  </a:lnTo>
                  <a:cubicBezTo>
                    <a:pt x="18067" y="0"/>
                    <a:pt x="18788" y="0"/>
                    <a:pt x="19554" y="388"/>
                  </a:cubicBezTo>
                  <a:cubicBezTo>
                    <a:pt x="20392" y="876"/>
                    <a:pt x="21052" y="1933"/>
                    <a:pt x="21357" y="3273"/>
                  </a:cubicBezTo>
                  <a:cubicBezTo>
                    <a:pt x="21600" y="4499"/>
                    <a:pt x="21600" y="5652"/>
                    <a:pt x="21600" y="7959"/>
                  </a:cubicBezTo>
                  <a:lnTo>
                    <a:pt x="21600" y="13676"/>
                  </a:lnTo>
                  <a:cubicBezTo>
                    <a:pt x="21600" y="15948"/>
                    <a:pt x="21600" y="17101"/>
                    <a:pt x="21357" y="18327"/>
                  </a:cubicBezTo>
                  <a:cubicBezTo>
                    <a:pt x="21052" y="19667"/>
                    <a:pt x="20392" y="20724"/>
                    <a:pt x="19554" y="21212"/>
                  </a:cubicBezTo>
                  <a:cubicBezTo>
                    <a:pt x="18788" y="21600"/>
                    <a:pt x="18067" y="21600"/>
                    <a:pt x="16625" y="21600"/>
                  </a:cubicBezTo>
                  <a:close/>
                </a:path>
              </a:pathLst>
            </a:cu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917" name="Shape 917"/>
          <p:cNvSpPr/>
          <p:nvPr/>
        </p:nvSpPr>
        <p:spPr>
          <a:xfrm>
            <a:off x="1115599" y="2220888"/>
            <a:ext cx="420578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800 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1044442" y="2933599"/>
            <a:ext cx="278252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128 GB RAM</a:t>
            </a:r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2728864"/>
            <a:ext cx="3420654" cy="3443071"/>
            <a:chOff x="0" y="0"/>
            <a:chExt cx="3420652" cy="3443070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pPr/>
              <a:r>
                <a:t>/home/netID</a:t>
              </a:r>
            </a:p>
          </p:txBody>
        </p:sp>
        <p:sp>
          <p:nvSpPr>
            <p:cNvPr id="925" name="Shape 925"/>
            <p:cNvSpPr/>
            <p:nvPr/>
          </p:nvSpPr>
          <p:spPr>
            <a:xfrm>
              <a:off x="195992" y="1807023"/>
              <a:ext cx="3053640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pPr/>
              <a:r>
                <a:t>/projects/p123</a:t>
              </a:r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8337"/>
            <a:ext cx="1144947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Allocation: compute hours, storage space, group</a:t>
            </a:r>
          </a:p>
        </p:txBody>
      </p:sp>
      <p:grpSp>
        <p:nvGrpSpPr>
          <p:cNvPr id="941" name="Group 941"/>
          <p:cNvGrpSpPr/>
          <p:nvPr/>
        </p:nvGrpSpPr>
        <p:grpSpPr>
          <a:xfrm>
            <a:off x="673205" y="6160784"/>
            <a:ext cx="6105477" cy="2771368"/>
            <a:chOff x="0" y="0"/>
            <a:chExt cx="6105475" cy="2771367"/>
          </a:xfrm>
        </p:grpSpPr>
        <p:sp>
          <p:nvSpPr>
            <p:cNvPr id="928" name="Shape 928"/>
            <p:cNvSpPr/>
            <p:nvPr/>
          </p:nvSpPr>
          <p:spPr>
            <a:xfrm>
              <a:off x="71981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/>
              <a:r>
                <a:t>quser10</a:t>
              </a:r>
            </a:p>
          </p:txBody>
        </p:sp>
        <p:sp>
          <p:nvSpPr>
            <p:cNvPr id="929" name="Shape 929"/>
            <p:cNvSpPr/>
            <p:nvPr/>
          </p:nvSpPr>
          <p:spPr>
            <a:xfrm>
              <a:off x="1664046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/>
              <a:r>
                <a:t>quser11</a:t>
              </a:r>
            </a:p>
          </p:txBody>
        </p:sp>
        <p:sp>
          <p:nvSpPr>
            <p:cNvPr id="930" name="Shape 930"/>
            <p:cNvSpPr/>
            <p:nvPr/>
          </p:nvSpPr>
          <p:spPr>
            <a:xfrm>
              <a:off x="3256110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/>
              <a:r>
                <a:t>quser12</a:t>
              </a:r>
            </a:p>
          </p:txBody>
        </p:sp>
        <p:sp>
          <p:nvSpPr>
            <p:cNvPr id="931" name="Shape 931"/>
            <p:cNvSpPr/>
            <p:nvPr/>
          </p:nvSpPr>
          <p:spPr>
            <a:xfrm>
              <a:off x="4848175" y="1238382"/>
              <a:ext cx="1232307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pPr/>
              <a:r>
                <a:t>quser13</a:t>
              </a:r>
            </a:p>
          </p:txBody>
        </p:sp>
        <p:sp>
          <p:nvSpPr>
            <p:cNvPr id="932" name="Shape 932"/>
            <p:cNvSpPr/>
            <p:nvPr/>
          </p:nvSpPr>
          <p:spPr>
            <a:xfrm>
              <a:off x="1639052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33" name="Shape 933"/>
            <p:cNvSpPr/>
            <p:nvPr/>
          </p:nvSpPr>
          <p:spPr>
            <a:xfrm>
              <a:off x="53134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34" name="Shape 934"/>
            <p:cNvSpPr/>
            <p:nvPr/>
          </p:nvSpPr>
          <p:spPr>
            <a:xfrm>
              <a:off x="3243410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35" name="Shape 935"/>
            <p:cNvSpPr/>
            <p:nvPr/>
          </p:nvSpPr>
          <p:spPr>
            <a:xfrm>
              <a:off x="4835475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sx="100000" sy="100000" kx="0" ky="0" algn="b" rotWithShape="0" blurRad="25400" dist="25400" dir="2388334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936" name="Shape 936"/>
            <p:cNvSpPr/>
            <p:nvPr/>
          </p:nvSpPr>
          <p:spPr>
            <a:xfrm>
              <a:off x="4159403" y="13140"/>
              <a:ext cx="837916" cy="110917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937" name="Shape 937"/>
            <p:cNvSpPr/>
            <p:nvPr/>
          </p:nvSpPr>
          <p:spPr>
            <a:xfrm>
              <a:off x="4003561" y="7232"/>
              <a:ext cx="1" cy="111333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938" name="Shape 938"/>
            <p:cNvSpPr/>
            <p:nvPr/>
          </p:nvSpPr>
          <p:spPr>
            <a:xfrm flipH="1">
              <a:off x="2749952" y="7232"/>
              <a:ext cx="1122313" cy="112231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939" name="Shape 939"/>
            <p:cNvSpPr/>
            <p:nvPr/>
          </p:nvSpPr>
          <p:spPr>
            <a:xfrm flipH="1">
              <a:off x="1369071" y="-1"/>
              <a:ext cx="2347351" cy="113231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940" name="Shape 940"/>
            <p:cNvSpPr/>
            <p:nvPr/>
          </p:nvSpPr>
          <p:spPr>
            <a:xfrm>
              <a:off x="0" y="2123667"/>
              <a:ext cx="25027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login nodes</a:t>
              </a:r>
            </a:p>
          </p:txBody>
        </p:sp>
      </p:grpSp>
      <p:sp>
        <p:nvSpPr>
          <p:cNvPr id="942" name="Shape 942"/>
          <p:cNvSpPr/>
          <p:nvPr/>
        </p:nvSpPr>
        <p:spPr>
          <a:xfrm>
            <a:off x="5621029" y="8284450"/>
            <a:ext cx="72557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netID@quest.northwestern.edu</a:t>
            </a:r>
          </a:p>
        </p:txBody>
      </p:sp>
      <p:sp>
        <p:nvSpPr>
          <p:cNvPr id="943" name="Shape 943"/>
          <p:cNvSpPr/>
          <p:nvPr/>
        </p:nvSpPr>
        <p:spPr>
          <a:xfrm>
            <a:off x="5803900" y="4241800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25400" dist="25400" dir="2388334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944" name="Shape 944"/>
          <p:cNvSpPr/>
          <p:nvPr/>
        </p:nvSpPr>
        <p:spPr>
          <a:xfrm>
            <a:off x="6232367" y="4600601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Infiniband</a:t>
            </a:r>
          </a:p>
        </p:txBody>
      </p:sp>
      <p:grpSp>
        <p:nvGrpSpPr>
          <p:cNvPr id="948" name="Group 948"/>
          <p:cNvGrpSpPr/>
          <p:nvPr/>
        </p:nvGrpSpPr>
        <p:grpSpPr>
          <a:xfrm>
            <a:off x="5289640" y="5635080"/>
            <a:ext cx="1841410" cy="1591220"/>
            <a:chOff x="0" y="0"/>
            <a:chExt cx="1841409" cy="1591219"/>
          </a:xfrm>
        </p:grpSpPr>
        <p:sp>
          <p:nvSpPr>
            <p:cNvPr id="945" name="Shape 945"/>
            <p:cNvSpPr/>
            <p:nvPr/>
          </p:nvSpPr>
          <p:spPr>
            <a:xfrm>
              <a:off x="584109" y="340269"/>
              <a:ext cx="125730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msub</a:t>
              </a:r>
            </a:p>
          </p:txBody>
        </p:sp>
        <p:sp>
          <p:nvSpPr>
            <p:cNvPr id="946" name="Shape 946"/>
            <p:cNvSpPr/>
            <p:nvPr/>
          </p:nvSpPr>
          <p:spPr>
            <a:xfrm flipV="1">
              <a:off x="1307307" y="934870"/>
              <a:ext cx="1" cy="65635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947" name="Shape 947"/>
            <p:cNvSpPr/>
            <p:nvPr/>
          </p:nvSpPr>
          <p:spPr>
            <a:xfrm flipH="1" flipV="1">
              <a:off x="0" y="0"/>
              <a:ext cx="575220" cy="57522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949" name="Shape 949"/>
          <p:cNvSpPr/>
          <p:nvPr/>
        </p:nvSpPr>
        <p:spPr>
          <a:xfrm>
            <a:off x="712622" y="219649"/>
            <a:ext cx="11579556" cy="81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pPr/>
            <a:r>
              <a:t>Quest: High Performance Compute Cluster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943" grpId="5"/>
      <p:bldP build="whole" bldLvl="1" animBg="1" rev="0" advAuto="0" spid="927" grpId="6"/>
      <p:bldP build="whole" bldLvl="1" animBg="1" rev="0" advAuto="0" spid="916" grpId="1"/>
      <p:bldP build="whole" bldLvl="1" animBg="1" rev="0" advAuto="0" spid="926" grpId="4"/>
      <p:bldP build="whole" bldLvl="1" animBg="1" rev="0" advAuto="0" spid="918" grpId="3"/>
      <p:bldP build="whole" bldLvl="1" animBg="1" rev="0" advAuto="0" spid="917" grpId="2"/>
      <p:bldP build="whole" bldLvl="1" animBg="1" rev="0" advAuto="0" spid="948" grpId="9"/>
      <p:bldP build="whole" bldLvl="1" animBg="1" rev="0" advAuto="0" spid="941" grpId="8"/>
      <p:bldP build="whole" bldLvl="1" animBg="1" rev="0" advAuto="0" spid="942" grpId="7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Shape 951"/>
          <p:cNvSpPr/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52" name="Shape 952"/>
          <p:cNvSpPr/>
          <p:nvPr/>
        </p:nvSpPr>
        <p:spPr>
          <a:xfrm>
            <a:off x="2019096" y="311836"/>
            <a:ext cx="8966608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pPr/>
            <a:r>
              <a:t>Quest: High Performance Computing</a:t>
            </a:r>
          </a:p>
        </p:txBody>
      </p:sp>
      <p:sp>
        <p:nvSpPr>
          <p:cNvPr id="953" name="Shape 953"/>
          <p:cNvSpPr/>
          <p:nvPr/>
        </p:nvSpPr>
        <p:spPr>
          <a:xfrm>
            <a:off x="2793238" y="1788857"/>
            <a:ext cx="7418325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pPr/>
            <a:r>
              <a:t>Analytics Nodes</a:t>
            </a:r>
          </a:p>
        </p:txBody>
      </p:sp>
      <p:sp>
        <p:nvSpPr>
          <p:cNvPr id="954" name="Shape 954"/>
          <p:cNvSpPr/>
          <p:nvPr/>
        </p:nvSpPr>
        <p:spPr>
          <a:xfrm>
            <a:off x="1558318" y="3837378"/>
            <a:ext cx="9888164" cy="337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The Quest Analytics Nodes allow users to run RStudio and SAS Studio in their web browser, backed by Quest file systems and nodes with more computational resources than available on a personal computer. They are available to all Quest users with an active allocation.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